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8" r:id="rId3"/>
    <p:sldId id="266" r:id="rId4"/>
    <p:sldId id="260" r:id="rId5"/>
    <p:sldId id="261" r:id="rId6"/>
    <p:sldId id="267"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69FC5-670F-474E-9C9B-EDB04D20EAB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EB380C3-DFBC-4D3D-8EBB-42821C3E5A24}">
      <dgm:prSet/>
      <dgm:spPr/>
      <dgm:t>
        <a:bodyPr/>
        <a:lstStyle/>
        <a:p>
          <a:r>
            <a:rPr lang="en-CA"/>
            <a:t>Introduction /Brief overview of the topic</a:t>
          </a:r>
          <a:endParaRPr lang="en-US"/>
        </a:p>
      </dgm:t>
    </dgm:pt>
    <dgm:pt modelId="{7A9E31EE-A54E-4509-9DDC-BE0474A1EA13}" type="parTrans" cxnId="{21C5B8E7-8118-4D2E-A64C-A596FAC66BEA}">
      <dgm:prSet/>
      <dgm:spPr/>
      <dgm:t>
        <a:bodyPr/>
        <a:lstStyle/>
        <a:p>
          <a:endParaRPr lang="en-US"/>
        </a:p>
      </dgm:t>
    </dgm:pt>
    <dgm:pt modelId="{1C705DA9-6ABB-43A4-A8CF-A6FA45C15F1A}" type="sibTrans" cxnId="{21C5B8E7-8118-4D2E-A64C-A596FAC66BEA}">
      <dgm:prSet/>
      <dgm:spPr/>
      <dgm:t>
        <a:bodyPr/>
        <a:lstStyle/>
        <a:p>
          <a:endParaRPr lang="en-US"/>
        </a:p>
      </dgm:t>
    </dgm:pt>
    <dgm:pt modelId="{09D9D75D-E23E-4A08-8561-79B3318F4309}">
      <dgm:prSet/>
      <dgm:spPr/>
      <dgm:t>
        <a:bodyPr/>
        <a:lstStyle/>
        <a:p>
          <a:r>
            <a:rPr lang="en-CA" dirty="0"/>
            <a:t>Statistics of Agriculture</a:t>
          </a:r>
          <a:endParaRPr lang="en-US" dirty="0"/>
        </a:p>
      </dgm:t>
    </dgm:pt>
    <dgm:pt modelId="{2027819F-DEB2-4D3C-9B37-5693AA324F54}" type="parTrans" cxnId="{BB6F18A9-BDBB-4201-BBA0-8767C236B441}">
      <dgm:prSet/>
      <dgm:spPr/>
      <dgm:t>
        <a:bodyPr/>
        <a:lstStyle/>
        <a:p>
          <a:endParaRPr lang="en-US"/>
        </a:p>
      </dgm:t>
    </dgm:pt>
    <dgm:pt modelId="{FE6B0AF8-44BF-4D7C-8546-7A645BB07A70}" type="sibTrans" cxnId="{BB6F18A9-BDBB-4201-BBA0-8767C236B441}">
      <dgm:prSet/>
      <dgm:spPr/>
      <dgm:t>
        <a:bodyPr/>
        <a:lstStyle/>
        <a:p>
          <a:endParaRPr lang="en-US"/>
        </a:p>
      </dgm:t>
    </dgm:pt>
    <dgm:pt modelId="{4986A485-94FD-48FB-AFAF-44E531C4125A}">
      <dgm:prSet/>
      <dgm:spPr/>
      <dgm:t>
        <a:bodyPr/>
        <a:lstStyle/>
        <a:p>
          <a:r>
            <a:rPr lang="en-CA"/>
            <a:t>Benefits of modernized agriculture</a:t>
          </a:r>
          <a:endParaRPr lang="en-US"/>
        </a:p>
      </dgm:t>
    </dgm:pt>
    <dgm:pt modelId="{50F788BF-2EEA-459F-8CE5-937A0D0CBA21}" type="parTrans" cxnId="{478F4F3D-92BA-4C06-B1F9-EA4C1D25D0A8}">
      <dgm:prSet/>
      <dgm:spPr/>
      <dgm:t>
        <a:bodyPr/>
        <a:lstStyle/>
        <a:p>
          <a:endParaRPr lang="en-US"/>
        </a:p>
      </dgm:t>
    </dgm:pt>
    <dgm:pt modelId="{E6E593E0-53D5-41FA-ACFC-3A996980F1B8}" type="sibTrans" cxnId="{478F4F3D-92BA-4C06-B1F9-EA4C1D25D0A8}">
      <dgm:prSet/>
      <dgm:spPr/>
      <dgm:t>
        <a:bodyPr/>
        <a:lstStyle/>
        <a:p>
          <a:endParaRPr lang="en-US"/>
        </a:p>
      </dgm:t>
    </dgm:pt>
    <dgm:pt modelId="{44609D9C-B7E8-4378-A86B-3DCC3F5A75A2}">
      <dgm:prSet/>
      <dgm:spPr/>
      <dgm:t>
        <a:bodyPr/>
        <a:lstStyle/>
        <a:p>
          <a:r>
            <a:rPr lang="en-CA"/>
            <a:t>Challenges  </a:t>
          </a:r>
          <a:endParaRPr lang="en-US"/>
        </a:p>
      </dgm:t>
    </dgm:pt>
    <dgm:pt modelId="{A8032CCF-2D77-4998-942F-9A6AE8E0F6B2}" type="parTrans" cxnId="{2D5F09BF-CBA4-441F-A0AB-A3BD5F5F2A04}">
      <dgm:prSet/>
      <dgm:spPr/>
      <dgm:t>
        <a:bodyPr/>
        <a:lstStyle/>
        <a:p>
          <a:endParaRPr lang="en-US"/>
        </a:p>
      </dgm:t>
    </dgm:pt>
    <dgm:pt modelId="{E1D8CA52-69BB-4AFF-A81C-BEE29516CB07}" type="sibTrans" cxnId="{2D5F09BF-CBA4-441F-A0AB-A3BD5F5F2A04}">
      <dgm:prSet/>
      <dgm:spPr/>
      <dgm:t>
        <a:bodyPr/>
        <a:lstStyle/>
        <a:p>
          <a:endParaRPr lang="en-US"/>
        </a:p>
      </dgm:t>
    </dgm:pt>
    <dgm:pt modelId="{437DD38D-99DE-4626-8168-017B2884ABA6}" type="pres">
      <dgm:prSet presAssocID="{91169FC5-670F-474E-9C9B-EDB04D20EABA}" presName="root" presStyleCnt="0">
        <dgm:presLayoutVars>
          <dgm:dir/>
          <dgm:resizeHandles val="exact"/>
        </dgm:presLayoutVars>
      </dgm:prSet>
      <dgm:spPr/>
    </dgm:pt>
    <dgm:pt modelId="{34DE9801-5153-46FA-A2A6-A809DEA07516}" type="pres">
      <dgm:prSet presAssocID="{BEB380C3-DFBC-4D3D-8EBB-42821C3E5A24}" presName="compNode" presStyleCnt="0"/>
      <dgm:spPr/>
    </dgm:pt>
    <dgm:pt modelId="{A05A20A8-05AB-42C9-84A2-407C5400A6C2}" type="pres">
      <dgm:prSet presAssocID="{BEB380C3-DFBC-4D3D-8EBB-42821C3E5A24}" presName="bgRect" presStyleLbl="bgShp" presStyleIdx="0" presStyleCnt="4"/>
      <dgm:spPr/>
    </dgm:pt>
    <dgm:pt modelId="{5618C0FB-448B-472F-80CD-FE2B7D72D7EA}" type="pres">
      <dgm:prSet presAssocID="{BEB380C3-DFBC-4D3D-8EBB-42821C3E5A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D71EEE12-5D3B-476D-B6EE-DC0D8B42E79D}" type="pres">
      <dgm:prSet presAssocID="{BEB380C3-DFBC-4D3D-8EBB-42821C3E5A24}" presName="spaceRect" presStyleCnt="0"/>
      <dgm:spPr/>
    </dgm:pt>
    <dgm:pt modelId="{56CADACA-55DC-45EC-9308-923C52253CED}" type="pres">
      <dgm:prSet presAssocID="{BEB380C3-DFBC-4D3D-8EBB-42821C3E5A24}" presName="parTx" presStyleLbl="revTx" presStyleIdx="0" presStyleCnt="4">
        <dgm:presLayoutVars>
          <dgm:chMax val="0"/>
          <dgm:chPref val="0"/>
        </dgm:presLayoutVars>
      </dgm:prSet>
      <dgm:spPr/>
    </dgm:pt>
    <dgm:pt modelId="{791E544B-3717-4EED-9BE5-A0554704188F}" type="pres">
      <dgm:prSet presAssocID="{1C705DA9-6ABB-43A4-A8CF-A6FA45C15F1A}" presName="sibTrans" presStyleCnt="0"/>
      <dgm:spPr/>
    </dgm:pt>
    <dgm:pt modelId="{43602DD3-F317-4AA4-B984-E5BB899538B3}" type="pres">
      <dgm:prSet presAssocID="{09D9D75D-E23E-4A08-8561-79B3318F4309}" presName="compNode" presStyleCnt="0"/>
      <dgm:spPr/>
    </dgm:pt>
    <dgm:pt modelId="{463B4DA7-88FE-4EEC-B45F-E988B2DB78F7}" type="pres">
      <dgm:prSet presAssocID="{09D9D75D-E23E-4A08-8561-79B3318F4309}" presName="bgRect" presStyleLbl="bgShp" presStyleIdx="1" presStyleCnt="4" custLinFactNeighborX="-14946" custLinFactNeighborY="2328"/>
      <dgm:spPr/>
    </dgm:pt>
    <dgm:pt modelId="{C6E358EE-7AB2-4B79-ABD1-183E4EE01076}" type="pres">
      <dgm:prSet presAssocID="{09D9D75D-E23E-4A08-8561-79B3318F43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rm scene"/>
        </a:ext>
      </dgm:extLst>
    </dgm:pt>
    <dgm:pt modelId="{B9499C01-7DA7-4796-A4A7-E5749AF643B4}" type="pres">
      <dgm:prSet presAssocID="{09D9D75D-E23E-4A08-8561-79B3318F4309}" presName="spaceRect" presStyleCnt="0"/>
      <dgm:spPr/>
    </dgm:pt>
    <dgm:pt modelId="{4DBB44EE-E889-4615-9103-A08F7188FBC8}" type="pres">
      <dgm:prSet presAssocID="{09D9D75D-E23E-4A08-8561-79B3318F4309}" presName="parTx" presStyleLbl="revTx" presStyleIdx="1" presStyleCnt="4">
        <dgm:presLayoutVars>
          <dgm:chMax val="0"/>
          <dgm:chPref val="0"/>
        </dgm:presLayoutVars>
      </dgm:prSet>
      <dgm:spPr/>
    </dgm:pt>
    <dgm:pt modelId="{FC95DA3A-8486-4378-B4AA-FFF7FF7C81A5}" type="pres">
      <dgm:prSet presAssocID="{FE6B0AF8-44BF-4D7C-8546-7A645BB07A70}" presName="sibTrans" presStyleCnt="0"/>
      <dgm:spPr/>
    </dgm:pt>
    <dgm:pt modelId="{F78B5024-8E96-4D48-9E64-5437E8BCFF90}" type="pres">
      <dgm:prSet presAssocID="{4986A485-94FD-48FB-AFAF-44E531C4125A}" presName="compNode" presStyleCnt="0"/>
      <dgm:spPr/>
    </dgm:pt>
    <dgm:pt modelId="{52200AF0-0F7C-4A3E-91E7-FD2513C990E3}" type="pres">
      <dgm:prSet presAssocID="{4986A485-94FD-48FB-AFAF-44E531C4125A}" presName="bgRect" presStyleLbl="bgShp" presStyleIdx="2" presStyleCnt="4"/>
      <dgm:spPr/>
    </dgm:pt>
    <dgm:pt modelId="{1B4D9782-15B5-4360-9B72-24E929724649}" type="pres">
      <dgm:prSet presAssocID="{4986A485-94FD-48FB-AFAF-44E531C412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nt"/>
        </a:ext>
      </dgm:extLst>
    </dgm:pt>
    <dgm:pt modelId="{3682D895-1B6F-43AA-BE7F-E6E8D10B30E0}" type="pres">
      <dgm:prSet presAssocID="{4986A485-94FD-48FB-AFAF-44E531C4125A}" presName="spaceRect" presStyleCnt="0"/>
      <dgm:spPr/>
    </dgm:pt>
    <dgm:pt modelId="{23BF3BB2-B719-4FDC-B022-AF4346413589}" type="pres">
      <dgm:prSet presAssocID="{4986A485-94FD-48FB-AFAF-44E531C4125A}" presName="parTx" presStyleLbl="revTx" presStyleIdx="2" presStyleCnt="4">
        <dgm:presLayoutVars>
          <dgm:chMax val="0"/>
          <dgm:chPref val="0"/>
        </dgm:presLayoutVars>
      </dgm:prSet>
      <dgm:spPr/>
    </dgm:pt>
    <dgm:pt modelId="{69933B7B-1BBA-4359-8BA2-0A8C6F89EE17}" type="pres">
      <dgm:prSet presAssocID="{E6E593E0-53D5-41FA-ACFC-3A996980F1B8}" presName="sibTrans" presStyleCnt="0"/>
      <dgm:spPr/>
    </dgm:pt>
    <dgm:pt modelId="{F2D51C8A-81AC-4CCC-88FB-77E2320595FA}" type="pres">
      <dgm:prSet presAssocID="{44609D9C-B7E8-4378-A86B-3DCC3F5A75A2}" presName="compNode" presStyleCnt="0"/>
      <dgm:spPr/>
    </dgm:pt>
    <dgm:pt modelId="{688B9330-452B-49BB-B87C-FE399CFC3113}" type="pres">
      <dgm:prSet presAssocID="{44609D9C-B7E8-4378-A86B-3DCC3F5A75A2}" presName="bgRect" presStyleLbl="bgShp" presStyleIdx="3" presStyleCnt="4"/>
      <dgm:spPr/>
    </dgm:pt>
    <dgm:pt modelId="{8B506DD9-5712-4484-BD19-A0AAD1859AB8}" type="pres">
      <dgm:prSet presAssocID="{44609D9C-B7E8-4378-A86B-3DCC3F5A75A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44AF845E-75AD-4594-8FDB-10FBF36F6A43}" type="pres">
      <dgm:prSet presAssocID="{44609D9C-B7E8-4378-A86B-3DCC3F5A75A2}" presName="spaceRect" presStyleCnt="0"/>
      <dgm:spPr/>
    </dgm:pt>
    <dgm:pt modelId="{0C678AD8-E8A3-4E01-8E8A-90C8B63C7AF9}" type="pres">
      <dgm:prSet presAssocID="{44609D9C-B7E8-4378-A86B-3DCC3F5A75A2}" presName="parTx" presStyleLbl="revTx" presStyleIdx="3" presStyleCnt="4">
        <dgm:presLayoutVars>
          <dgm:chMax val="0"/>
          <dgm:chPref val="0"/>
        </dgm:presLayoutVars>
      </dgm:prSet>
      <dgm:spPr/>
    </dgm:pt>
  </dgm:ptLst>
  <dgm:cxnLst>
    <dgm:cxn modelId="{478F4F3D-92BA-4C06-B1F9-EA4C1D25D0A8}" srcId="{91169FC5-670F-474E-9C9B-EDB04D20EABA}" destId="{4986A485-94FD-48FB-AFAF-44E531C4125A}" srcOrd="2" destOrd="0" parTransId="{50F788BF-2EEA-459F-8CE5-937A0D0CBA21}" sibTransId="{E6E593E0-53D5-41FA-ACFC-3A996980F1B8}"/>
    <dgm:cxn modelId="{7D270067-25A5-4DC9-9150-A5279F7C34F6}" type="presOf" srcId="{91169FC5-670F-474E-9C9B-EDB04D20EABA}" destId="{437DD38D-99DE-4626-8168-017B2884ABA6}" srcOrd="0" destOrd="0" presId="urn:microsoft.com/office/officeart/2018/2/layout/IconVerticalSolidList"/>
    <dgm:cxn modelId="{06639354-E6DA-49F5-B6AA-26F6CB090C7F}" type="presOf" srcId="{BEB380C3-DFBC-4D3D-8EBB-42821C3E5A24}" destId="{56CADACA-55DC-45EC-9308-923C52253CED}" srcOrd="0" destOrd="0" presId="urn:microsoft.com/office/officeart/2018/2/layout/IconVerticalSolidList"/>
    <dgm:cxn modelId="{47AC937E-83C2-433B-B0B5-39EA6D6AA0AF}" type="presOf" srcId="{4986A485-94FD-48FB-AFAF-44E531C4125A}" destId="{23BF3BB2-B719-4FDC-B022-AF4346413589}" srcOrd="0" destOrd="0" presId="urn:microsoft.com/office/officeart/2018/2/layout/IconVerticalSolidList"/>
    <dgm:cxn modelId="{5FEA16A0-52B8-4DB9-AF7D-7CE6847ED9FA}" type="presOf" srcId="{09D9D75D-E23E-4A08-8561-79B3318F4309}" destId="{4DBB44EE-E889-4615-9103-A08F7188FBC8}" srcOrd="0" destOrd="0" presId="urn:microsoft.com/office/officeart/2018/2/layout/IconVerticalSolidList"/>
    <dgm:cxn modelId="{BB6F18A9-BDBB-4201-BBA0-8767C236B441}" srcId="{91169FC5-670F-474E-9C9B-EDB04D20EABA}" destId="{09D9D75D-E23E-4A08-8561-79B3318F4309}" srcOrd="1" destOrd="0" parTransId="{2027819F-DEB2-4D3C-9B37-5693AA324F54}" sibTransId="{FE6B0AF8-44BF-4D7C-8546-7A645BB07A70}"/>
    <dgm:cxn modelId="{2D5F09BF-CBA4-441F-A0AB-A3BD5F5F2A04}" srcId="{91169FC5-670F-474E-9C9B-EDB04D20EABA}" destId="{44609D9C-B7E8-4378-A86B-3DCC3F5A75A2}" srcOrd="3" destOrd="0" parTransId="{A8032CCF-2D77-4998-942F-9A6AE8E0F6B2}" sibTransId="{E1D8CA52-69BB-4AFF-A81C-BEE29516CB07}"/>
    <dgm:cxn modelId="{555986C8-681D-46CC-A2BC-03EF4A48834A}" type="presOf" srcId="{44609D9C-B7E8-4378-A86B-3DCC3F5A75A2}" destId="{0C678AD8-E8A3-4E01-8E8A-90C8B63C7AF9}" srcOrd="0" destOrd="0" presId="urn:microsoft.com/office/officeart/2018/2/layout/IconVerticalSolidList"/>
    <dgm:cxn modelId="{21C5B8E7-8118-4D2E-A64C-A596FAC66BEA}" srcId="{91169FC5-670F-474E-9C9B-EDB04D20EABA}" destId="{BEB380C3-DFBC-4D3D-8EBB-42821C3E5A24}" srcOrd="0" destOrd="0" parTransId="{7A9E31EE-A54E-4509-9DDC-BE0474A1EA13}" sibTransId="{1C705DA9-6ABB-43A4-A8CF-A6FA45C15F1A}"/>
    <dgm:cxn modelId="{66E390CD-2058-4358-84EA-DA7FAD2702A5}" type="presParOf" srcId="{437DD38D-99DE-4626-8168-017B2884ABA6}" destId="{34DE9801-5153-46FA-A2A6-A809DEA07516}" srcOrd="0" destOrd="0" presId="urn:microsoft.com/office/officeart/2018/2/layout/IconVerticalSolidList"/>
    <dgm:cxn modelId="{5DB54538-31BB-4BCD-9847-7CE51E5FB0C8}" type="presParOf" srcId="{34DE9801-5153-46FA-A2A6-A809DEA07516}" destId="{A05A20A8-05AB-42C9-84A2-407C5400A6C2}" srcOrd="0" destOrd="0" presId="urn:microsoft.com/office/officeart/2018/2/layout/IconVerticalSolidList"/>
    <dgm:cxn modelId="{35C39A06-7628-4434-981F-0C0FD41B2EFC}" type="presParOf" srcId="{34DE9801-5153-46FA-A2A6-A809DEA07516}" destId="{5618C0FB-448B-472F-80CD-FE2B7D72D7EA}" srcOrd="1" destOrd="0" presId="urn:microsoft.com/office/officeart/2018/2/layout/IconVerticalSolidList"/>
    <dgm:cxn modelId="{37D255EB-B390-4C29-90C4-5742661EAFDE}" type="presParOf" srcId="{34DE9801-5153-46FA-A2A6-A809DEA07516}" destId="{D71EEE12-5D3B-476D-B6EE-DC0D8B42E79D}" srcOrd="2" destOrd="0" presId="urn:microsoft.com/office/officeart/2018/2/layout/IconVerticalSolidList"/>
    <dgm:cxn modelId="{956B0EF8-7D34-48C3-9B55-4FA175D52E17}" type="presParOf" srcId="{34DE9801-5153-46FA-A2A6-A809DEA07516}" destId="{56CADACA-55DC-45EC-9308-923C52253CED}" srcOrd="3" destOrd="0" presId="urn:microsoft.com/office/officeart/2018/2/layout/IconVerticalSolidList"/>
    <dgm:cxn modelId="{3E1227CA-C03A-4697-86B3-D48DF8520F6D}" type="presParOf" srcId="{437DD38D-99DE-4626-8168-017B2884ABA6}" destId="{791E544B-3717-4EED-9BE5-A0554704188F}" srcOrd="1" destOrd="0" presId="urn:microsoft.com/office/officeart/2018/2/layout/IconVerticalSolidList"/>
    <dgm:cxn modelId="{D3BF2E2F-3A62-406C-A439-4C5DDD8532E4}" type="presParOf" srcId="{437DD38D-99DE-4626-8168-017B2884ABA6}" destId="{43602DD3-F317-4AA4-B984-E5BB899538B3}" srcOrd="2" destOrd="0" presId="urn:microsoft.com/office/officeart/2018/2/layout/IconVerticalSolidList"/>
    <dgm:cxn modelId="{E732F24E-1665-4526-9A2B-DF97776A746A}" type="presParOf" srcId="{43602DD3-F317-4AA4-B984-E5BB899538B3}" destId="{463B4DA7-88FE-4EEC-B45F-E988B2DB78F7}" srcOrd="0" destOrd="0" presId="urn:microsoft.com/office/officeart/2018/2/layout/IconVerticalSolidList"/>
    <dgm:cxn modelId="{E605D3CE-9697-4306-802E-5502DEC774F9}" type="presParOf" srcId="{43602DD3-F317-4AA4-B984-E5BB899538B3}" destId="{C6E358EE-7AB2-4B79-ABD1-183E4EE01076}" srcOrd="1" destOrd="0" presId="urn:microsoft.com/office/officeart/2018/2/layout/IconVerticalSolidList"/>
    <dgm:cxn modelId="{FFF56945-685C-489D-B6CF-BEA03E922934}" type="presParOf" srcId="{43602DD3-F317-4AA4-B984-E5BB899538B3}" destId="{B9499C01-7DA7-4796-A4A7-E5749AF643B4}" srcOrd="2" destOrd="0" presId="urn:microsoft.com/office/officeart/2018/2/layout/IconVerticalSolidList"/>
    <dgm:cxn modelId="{AFFB72A3-F976-47AE-9D6A-ECA27DCCDAEF}" type="presParOf" srcId="{43602DD3-F317-4AA4-B984-E5BB899538B3}" destId="{4DBB44EE-E889-4615-9103-A08F7188FBC8}" srcOrd="3" destOrd="0" presId="urn:microsoft.com/office/officeart/2018/2/layout/IconVerticalSolidList"/>
    <dgm:cxn modelId="{A8C2C767-95ED-408E-A3A0-33F4E9FF2979}" type="presParOf" srcId="{437DD38D-99DE-4626-8168-017B2884ABA6}" destId="{FC95DA3A-8486-4378-B4AA-FFF7FF7C81A5}" srcOrd="3" destOrd="0" presId="urn:microsoft.com/office/officeart/2018/2/layout/IconVerticalSolidList"/>
    <dgm:cxn modelId="{53EE9105-0C91-4FAE-A5F3-52CEB5280B6C}" type="presParOf" srcId="{437DD38D-99DE-4626-8168-017B2884ABA6}" destId="{F78B5024-8E96-4D48-9E64-5437E8BCFF90}" srcOrd="4" destOrd="0" presId="urn:microsoft.com/office/officeart/2018/2/layout/IconVerticalSolidList"/>
    <dgm:cxn modelId="{087C4F07-4120-41BC-AA4E-6DD8D40E5D1D}" type="presParOf" srcId="{F78B5024-8E96-4D48-9E64-5437E8BCFF90}" destId="{52200AF0-0F7C-4A3E-91E7-FD2513C990E3}" srcOrd="0" destOrd="0" presId="urn:microsoft.com/office/officeart/2018/2/layout/IconVerticalSolidList"/>
    <dgm:cxn modelId="{F21F171E-224E-44F3-A09A-E9158AA4723E}" type="presParOf" srcId="{F78B5024-8E96-4D48-9E64-5437E8BCFF90}" destId="{1B4D9782-15B5-4360-9B72-24E929724649}" srcOrd="1" destOrd="0" presId="urn:microsoft.com/office/officeart/2018/2/layout/IconVerticalSolidList"/>
    <dgm:cxn modelId="{C799E048-E9AD-49F8-8D50-45C99C706B30}" type="presParOf" srcId="{F78B5024-8E96-4D48-9E64-5437E8BCFF90}" destId="{3682D895-1B6F-43AA-BE7F-E6E8D10B30E0}" srcOrd="2" destOrd="0" presId="urn:microsoft.com/office/officeart/2018/2/layout/IconVerticalSolidList"/>
    <dgm:cxn modelId="{04AF2264-3CF6-4B69-A000-9A025EDCADD4}" type="presParOf" srcId="{F78B5024-8E96-4D48-9E64-5437E8BCFF90}" destId="{23BF3BB2-B719-4FDC-B022-AF4346413589}" srcOrd="3" destOrd="0" presId="urn:microsoft.com/office/officeart/2018/2/layout/IconVerticalSolidList"/>
    <dgm:cxn modelId="{DEFD4D0F-7B73-4EE4-B0E3-9BD3628DB746}" type="presParOf" srcId="{437DD38D-99DE-4626-8168-017B2884ABA6}" destId="{69933B7B-1BBA-4359-8BA2-0A8C6F89EE17}" srcOrd="5" destOrd="0" presId="urn:microsoft.com/office/officeart/2018/2/layout/IconVerticalSolidList"/>
    <dgm:cxn modelId="{90452AFE-B766-494D-A7AB-DACC5149B44B}" type="presParOf" srcId="{437DD38D-99DE-4626-8168-017B2884ABA6}" destId="{F2D51C8A-81AC-4CCC-88FB-77E2320595FA}" srcOrd="6" destOrd="0" presId="urn:microsoft.com/office/officeart/2018/2/layout/IconVerticalSolidList"/>
    <dgm:cxn modelId="{40493428-A0CE-47CD-84F8-9F6BFAB959BA}" type="presParOf" srcId="{F2D51C8A-81AC-4CCC-88FB-77E2320595FA}" destId="{688B9330-452B-49BB-B87C-FE399CFC3113}" srcOrd="0" destOrd="0" presId="urn:microsoft.com/office/officeart/2018/2/layout/IconVerticalSolidList"/>
    <dgm:cxn modelId="{49242681-532D-4DAD-BE7B-01A6C16D6D43}" type="presParOf" srcId="{F2D51C8A-81AC-4CCC-88FB-77E2320595FA}" destId="{8B506DD9-5712-4484-BD19-A0AAD1859AB8}" srcOrd="1" destOrd="0" presId="urn:microsoft.com/office/officeart/2018/2/layout/IconVerticalSolidList"/>
    <dgm:cxn modelId="{67F16147-218C-40A8-BC88-8F6F88F74040}" type="presParOf" srcId="{F2D51C8A-81AC-4CCC-88FB-77E2320595FA}" destId="{44AF845E-75AD-4594-8FDB-10FBF36F6A43}" srcOrd="2" destOrd="0" presId="urn:microsoft.com/office/officeart/2018/2/layout/IconVerticalSolidList"/>
    <dgm:cxn modelId="{0ADCA8FC-5AD5-405A-A09C-56C8B1805AFC}" type="presParOf" srcId="{F2D51C8A-81AC-4CCC-88FB-77E2320595FA}" destId="{0C678AD8-E8A3-4E01-8E8A-90C8B63C7AF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D3F0D-0F89-4A0F-A66C-9B2F5931305E}" type="doc">
      <dgm:prSet loTypeId="urn:microsoft.com/office/officeart/2016/7/layout/LinearArrowProcessNumbered" loCatId="process" qsTypeId="urn:microsoft.com/office/officeart/2005/8/quickstyle/simple1" qsCatId="simple" csTypeId="urn:microsoft.com/office/officeart/2005/8/colors/accent1_2" csCatId="accent1"/>
      <dgm:spPr/>
      <dgm:t>
        <a:bodyPr/>
        <a:lstStyle/>
        <a:p>
          <a:endParaRPr lang="en-US"/>
        </a:p>
      </dgm:t>
    </dgm:pt>
    <dgm:pt modelId="{35FC3C2B-44C1-4F07-94E6-165F519727FD}">
      <dgm:prSet/>
      <dgm:spPr/>
      <dgm:t>
        <a:bodyPr/>
        <a:lstStyle/>
        <a:p>
          <a:r>
            <a:rPr lang="en-US" b="0" i="0"/>
            <a:t>Agriculture is a critical sector in Africa, providing employment to about 60% of the population and contributing to 15% of the continent's gross domestic product (GDP). (World Bank, 2021)</a:t>
          </a:r>
          <a:endParaRPr lang="en-US"/>
        </a:p>
      </dgm:t>
    </dgm:pt>
    <dgm:pt modelId="{11760FE7-1160-4F78-A845-C226AC6983F1}" type="parTrans" cxnId="{D0E92D85-5006-41A9-8399-8DC4B2DCFF07}">
      <dgm:prSet/>
      <dgm:spPr/>
      <dgm:t>
        <a:bodyPr/>
        <a:lstStyle/>
        <a:p>
          <a:endParaRPr lang="en-US"/>
        </a:p>
      </dgm:t>
    </dgm:pt>
    <dgm:pt modelId="{B6CF86D4-D15C-4151-8351-A39C80A4263F}" type="sibTrans" cxnId="{D0E92D85-5006-41A9-8399-8DC4B2DCFF07}">
      <dgm:prSet phldrT="1" phldr="0"/>
      <dgm:spPr/>
      <dgm:t>
        <a:bodyPr/>
        <a:lstStyle/>
        <a:p>
          <a:r>
            <a:rPr lang="en-US"/>
            <a:t>1</a:t>
          </a:r>
        </a:p>
      </dgm:t>
    </dgm:pt>
    <dgm:pt modelId="{CB009771-C21F-42F2-AAD5-2D19E6FFE420}">
      <dgm:prSet/>
      <dgm:spPr/>
      <dgm:t>
        <a:bodyPr/>
        <a:lstStyle/>
        <a:p>
          <a:r>
            <a:rPr lang="en-US" b="0" i="0"/>
            <a:t>Despite its importance, African agriculture lags behind other regions in terms of productivity. The average yield of major crops in Africa is only 1.8 tons per hectare, compared to a global average of 3.9 tons per hectare. (FAO, 2019)</a:t>
          </a:r>
          <a:endParaRPr lang="en-US"/>
        </a:p>
      </dgm:t>
    </dgm:pt>
    <dgm:pt modelId="{F9164518-8375-4A92-A10D-71248E63D631}" type="parTrans" cxnId="{C47D3962-69DC-4A44-8066-F3B2FF91F99D}">
      <dgm:prSet/>
      <dgm:spPr/>
      <dgm:t>
        <a:bodyPr/>
        <a:lstStyle/>
        <a:p>
          <a:endParaRPr lang="en-US"/>
        </a:p>
      </dgm:t>
    </dgm:pt>
    <dgm:pt modelId="{B26DAF55-5060-4ADB-92D5-F5522B1D168D}" type="sibTrans" cxnId="{C47D3962-69DC-4A44-8066-F3B2FF91F99D}">
      <dgm:prSet phldrT="2" phldr="0"/>
      <dgm:spPr/>
      <dgm:t>
        <a:bodyPr/>
        <a:lstStyle/>
        <a:p>
          <a:r>
            <a:rPr lang="en-US"/>
            <a:t>2</a:t>
          </a:r>
        </a:p>
      </dgm:t>
    </dgm:pt>
    <dgm:pt modelId="{F284E78E-54B0-44A6-8F22-B4A2B40F145C}">
      <dgm:prSet/>
      <dgm:spPr/>
      <dgm:t>
        <a:bodyPr/>
        <a:lstStyle/>
        <a:p>
          <a:r>
            <a:rPr lang="en-US" b="0" i="0"/>
            <a:t>Climate change is a major threat to African agriculture, with many regions experiencing increased droughts, floods, and pests. By 2050, it is estimated that climate change could cause crop yields in Africa to decline by up to 15%. (World Bank, 2021)</a:t>
          </a:r>
          <a:endParaRPr lang="en-US"/>
        </a:p>
      </dgm:t>
    </dgm:pt>
    <dgm:pt modelId="{2DB00890-20F3-4610-88E9-F0F618C0A2B0}" type="parTrans" cxnId="{97BC0D3A-0D17-452B-AD72-795195F869E1}">
      <dgm:prSet/>
      <dgm:spPr/>
      <dgm:t>
        <a:bodyPr/>
        <a:lstStyle/>
        <a:p>
          <a:endParaRPr lang="en-US"/>
        </a:p>
      </dgm:t>
    </dgm:pt>
    <dgm:pt modelId="{7235FB30-7EBE-47D7-A207-46782FB406D6}" type="sibTrans" cxnId="{97BC0D3A-0D17-452B-AD72-795195F869E1}">
      <dgm:prSet phldrT="3" phldr="0"/>
      <dgm:spPr/>
      <dgm:t>
        <a:bodyPr/>
        <a:lstStyle/>
        <a:p>
          <a:r>
            <a:rPr lang="en-US"/>
            <a:t>3</a:t>
          </a:r>
        </a:p>
      </dgm:t>
    </dgm:pt>
    <dgm:pt modelId="{72748A17-21A5-4051-9355-F43151039033}">
      <dgm:prSet/>
      <dgm:spPr/>
      <dgm:t>
        <a:bodyPr/>
        <a:lstStyle/>
        <a:p>
          <a:r>
            <a:rPr lang="en-US" b="0" i="0"/>
            <a:t>Smallholder farmers are the backbone of African agriculture, with 80% of all farms in Africa being less than 2 hectares in size. However, these farmers face many challenges, including limited access to finance, markets, and technology. (World Bank, 2021)</a:t>
          </a:r>
          <a:endParaRPr lang="en-US"/>
        </a:p>
      </dgm:t>
    </dgm:pt>
    <dgm:pt modelId="{D44444E5-D059-4078-9D91-097ABA4A46E3}" type="parTrans" cxnId="{DE3FF65D-7E41-4B10-8810-20B49534681D}">
      <dgm:prSet/>
      <dgm:spPr/>
      <dgm:t>
        <a:bodyPr/>
        <a:lstStyle/>
        <a:p>
          <a:endParaRPr lang="en-US"/>
        </a:p>
      </dgm:t>
    </dgm:pt>
    <dgm:pt modelId="{D94B4A6F-11F2-4897-8EF5-773A653DE261}" type="sibTrans" cxnId="{DE3FF65D-7E41-4B10-8810-20B49534681D}">
      <dgm:prSet phldrT="4" phldr="0"/>
      <dgm:spPr/>
      <dgm:t>
        <a:bodyPr/>
        <a:lstStyle/>
        <a:p>
          <a:r>
            <a:rPr lang="en-US"/>
            <a:t>4</a:t>
          </a:r>
        </a:p>
      </dgm:t>
    </dgm:pt>
    <dgm:pt modelId="{56AB52EA-B84B-4E77-9822-70EBD2195797}">
      <dgm:prSet/>
      <dgm:spPr/>
      <dgm:t>
        <a:bodyPr/>
        <a:lstStyle/>
        <a:p>
          <a:r>
            <a:rPr lang="en-US" b="0" i="0"/>
            <a:t>Africa has the potential to be a major food exporter, but currently, it is a net importer of food, with annual food imports costing about $35 billion. (African Development Bank, 2019)</a:t>
          </a:r>
          <a:endParaRPr lang="en-US"/>
        </a:p>
      </dgm:t>
    </dgm:pt>
    <dgm:pt modelId="{AA877E52-3947-4D59-9CDA-6462CD093D9E}" type="parTrans" cxnId="{57D1EBEC-554E-4DD9-BA85-94053290C71F}">
      <dgm:prSet/>
      <dgm:spPr/>
      <dgm:t>
        <a:bodyPr/>
        <a:lstStyle/>
        <a:p>
          <a:endParaRPr lang="en-US"/>
        </a:p>
      </dgm:t>
    </dgm:pt>
    <dgm:pt modelId="{D1C593F5-2AAF-468B-97B8-C9379C839B70}" type="sibTrans" cxnId="{57D1EBEC-554E-4DD9-BA85-94053290C71F}">
      <dgm:prSet phldrT="5" phldr="0"/>
      <dgm:spPr/>
      <dgm:t>
        <a:bodyPr/>
        <a:lstStyle/>
        <a:p>
          <a:r>
            <a:rPr lang="en-US"/>
            <a:t>5</a:t>
          </a:r>
        </a:p>
      </dgm:t>
    </dgm:pt>
    <dgm:pt modelId="{59C6B370-7806-4C8E-98E8-C42F2A570D6A}">
      <dgm:prSet/>
      <dgm:spPr/>
      <dgm:t>
        <a:bodyPr/>
        <a:lstStyle/>
        <a:p>
          <a:r>
            <a:rPr lang="en-US" b="0" i="0"/>
            <a:t>Overall, these statistics highlight the challenges and opportunities facing African agriculture, and the need for investment and innovation to modernize the sector and improve the livelihoods of African farmers</a:t>
          </a:r>
          <a:endParaRPr lang="en-US"/>
        </a:p>
      </dgm:t>
    </dgm:pt>
    <dgm:pt modelId="{B78782DE-C83B-479C-BD81-BBB9195FA926}" type="parTrans" cxnId="{070674BF-EBD1-4516-9262-4E3D6AA71D3B}">
      <dgm:prSet/>
      <dgm:spPr/>
      <dgm:t>
        <a:bodyPr/>
        <a:lstStyle/>
        <a:p>
          <a:endParaRPr lang="en-US"/>
        </a:p>
      </dgm:t>
    </dgm:pt>
    <dgm:pt modelId="{360D64C7-B859-43BD-9C7F-DA59A4470D45}" type="sibTrans" cxnId="{070674BF-EBD1-4516-9262-4E3D6AA71D3B}">
      <dgm:prSet phldrT="6" phldr="0"/>
      <dgm:spPr/>
      <dgm:t>
        <a:bodyPr/>
        <a:lstStyle/>
        <a:p>
          <a:r>
            <a:rPr lang="en-US"/>
            <a:t>6</a:t>
          </a:r>
        </a:p>
      </dgm:t>
    </dgm:pt>
    <dgm:pt modelId="{AD6D7221-4AC1-43E2-9995-7C4825895A7C}" type="pres">
      <dgm:prSet presAssocID="{928D3F0D-0F89-4A0F-A66C-9B2F5931305E}" presName="linearFlow" presStyleCnt="0">
        <dgm:presLayoutVars>
          <dgm:dir/>
          <dgm:animLvl val="lvl"/>
          <dgm:resizeHandles val="exact"/>
        </dgm:presLayoutVars>
      </dgm:prSet>
      <dgm:spPr/>
    </dgm:pt>
    <dgm:pt modelId="{16FBF133-94C7-4526-A029-47D07BFA65FE}" type="pres">
      <dgm:prSet presAssocID="{35FC3C2B-44C1-4F07-94E6-165F519727FD}" presName="compositeNode" presStyleCnt="0"/>
      <dgm:spPr/>
    </dgm:pt>
    <dgm:pt modelId="{734B1DCD-DEC3-4B0F-855D-518F32B49413}" type="pres">
      <dgm:prSet presAssocID="{35FC3C2B-44C1-4F07-94E6-165F519727FD}" presName="parTx" presStyleLbl="node1" presStyleIdx="0" presStyleCnt="0">
        <dgm:presLayoutVars>
          <dgm:chMax val="0"/>
          <dgm:chPref val="0"/>
          <dgm:bulletEnabled val="1"/>
        </dgm:presLayoutVars>
      </dgm:prSet>
      <dgm:spPr/>
    </dgm:pt>
    <dgm:pt modelId="{3485541F-946A-4579-9F6D-3A8C9214387C}" type="pres">
      <dgm:prSet presAssocID="{35FC3C2B-44C1-4F07-94E6-165F519727FD}" presName="parSh" presStyleCnt="0"/>
      <dgm:spPr/>
    </dgm:pt>
    <dgm:pt modelId="{B78C0E90-E1B5-4A7C-B6C8-7C2FA3769775}" type="pres">
      <dgm:prSet presAssocID="{35FC3C2B-44C1-4F07-94E6-165F519727FD}" presName="lineNode" presStyleLbl="alignAccFollowNode1" presStyleIdx="0" presStyleCnt="18"/>
      <dgm:spPr/>
    </dgm:pt>
    <dgm:pt modelId="{AB38A489-3271-4F07-A4E8-773908001559}" type="pres">
      <dgm:prSet presAssocID="{35FC3C2B-44C1-4F07-94E6-165F519727FD}" presName="lineArrowNode" presStyleLbl="alignAccFollowNode1" presStyleIdx="1" presStyleCnt="18"/>
      <dgm:spPr/>
    </dgm:pt>
    <dgm:pt modelId="{7C1C450E-C42C-41E0-9702-403EF123C959}" type="pres">
      <dgm:prSet presAssocID="{B6CF86D4-D15C-4151-8351-A39C80A4263F}" presName="sibTransNodeCircle" presStyleLbl="alignNode1" presStyleIdx="0" presStyleCnt="6">
        <dgm:presLayoutVars>
          <dgm:chMax val="0"/>
          <dgm:bulletEnabled/>
        </dgm:presLayoutVars>
      </dgm:prSet>
      <dgm:spPr/>
    </dgm:pt>
    <dgm:pt modelId="{D58B8307-49F6-47CB-83CF-C8FF03638B55}" type="pres">
      <dgm:prSet presAssocID="{B6CF86D4-D15C-4151-8351-A39C80A4263F}" presName="spacerBetweenCircleAndCallout" presStyleCnt="0">
        <dgm:presLayoutVars/>
      </dgm:prSet>
      <dgm:spPr/>
    </dgm:pt>
    <dgm:pt modelId="{8331C43E-7586-4E09-9068-9CDDE45A2B7A}" type="pres">
      <dgm:prSet presAssocID="{35FC3C2B-44C1-4F07-94E6-165F519727FD}" presName="nodeText" presStyleLbl="alignAccFollowNode1" presStyleIdx="2" presStyleCnt="18">
        <dgm:presLayoutVars>
          <dgm:bulletEnabled val="1"/>
        </dgm:presLayoutVars>
      </dgm:prSet>
      <dgm:spPr/>
    </dgm:pt>
    <dgm:pt modelId="{D12CAF2E-E630-44C8-B561-A75630AB5BD4}" type="pres">
      <dgm:prSet presAssocID="{B6CF86D4-D15C-4151-8351-A39C80A4263F}" presName="sibTransComposite" presStyleCnt="0"/>
      <dgm:spPr/>
    </dgm:pt>
    <dgm:pt modelId="{C56D290C-F2EB-4EB9-83A8-2B5BA144B499}" type="pres">
      <dgm:prSet presAssocID="{CB009771-C21F-42F2-AAD5-2D19E6FFE420}" presName="compositeNode" presStyleCnt="0"/>
      <dgm:spPr/>
    </dgm:pt>
    <dgm:pt modelId="{D9DD079E-4228-44AE-8D90-CE9B6AE19245}" type="pres">
      <dgm:prSet presAssocID="{CB009771-C21F-42F2-AAD5-2D19E6FFE420}" presName="parTx" presStyleLbl="node1" presStyleIdx="0" presStyleCnt="0">
        <dgm:presLayoutVars>
          <dgm:chMax val="0"/>
          <dgm:chPref val="0"/>
          <dgm:bulletEnabled val="1"/>
        </dgm:presLayoutVars>
      </dgm:prSet>
      <dgm:spPr/>
    </dgm:pt>
    <dgm:pt modelId="{421394F6-D4E3-430A-9E9F-4B441B6EF356}" type="pres">
      <dgm:prSet presAssocID="{CB009771-C21F-42F2-AAD5-2D19E6FFE420}" presName="parSh" presStyleCnt="0"/>
      <dgm:spPr/>
    </dgm:pt>
    <dgm:pt modelId="{2C4BA8F3-612C-4BF2-BFCC-C351141C9C5A}" type="pres">
      <dgm:prSet presAssocID="{CB009771-C21F-42F2-AAD5-2D19E6FFE420}" presName="lineNode" presStyleLbl="alignAccFollowNode1" presStyleIdx="3" presStyleCnt="18"/>
      <dgm:spPr/>
    </dgm:pt>
    <dgm:pt modelId="{73754D04-056C-4F70-A1FD-C97373B61A1C}" type="pres">
      <dgm:prSet presAssocID="{CB009771-C21F-42F2-AAD5-2D19E6FFE420}" presName="lineArrowNode" presStyleLbl="alignAccFollowNode1" presStyleIdx="4" presStyleCnt="18"/>
      <dgm:spPr/>
    </dgm:pt>
    <dgm:pt modelId="{DD3C841F-F29F-4645-B270-0C44C27C43AA}" type="pres">
      <dgm:prSet presAssocID="{B26DAF55-5060-4ADB-92D5-F5522B1D168D}" presName="sibTransNodeCircle" presStyleLbl="alignNode1" presStyleIdx="1" presStyleCnt="6">
        <dgm:presLayoutVars>
          <dgm:chMax val="0"/>
          <dgm:bulletEnabled/>
        </dgm:presLayoutVars>
      </dgm:prSet>
      <dgm:spPr/>
    </dgm:pt>
    <dgm:pt modelId="{906F3A7D-9728-447C-9EFA-4121411A0671}" type="pres">
      <dgm:prSet presAssocID="{B26DAF55-5060-4ADB-92D5-F5522B1D168D}" presName="spacerBetweenCircleAndCallout" presStyleCnt="0">
        <dgm:presLayoutVars/>
      </dgm:prSet>
      <dgm:spPr/>
    </dgm:pt>
    <dgm:pt modelId="{4D816D36-C49E-4FF5-85EC-8EAA1BCE9C9B}" type="pres">
      <dgm:prSet presAssocID="{CB009771-C21F-42F2-AAD5-2D19E6FFE420}" presName="nodeText" presStyleLbl="alignAccFollowNode1" presStyleIdx="5" presStyleCnt="18">
        <dgm:presLayoutVars>
          <dgm:bulletEnabled val="1"/>
        </dgm:presLayoutVars>
      </dgm:prSet>
      <dgm:spPr/>
    </dgm:pt>
    <dgm:pt modelId="{5F58A0E6-FBF5-44A5-8805-96D78DB70186}" type="pres">
      <dgm:prSet presAssocID="{B26DAF55-5060-4ADB-92D5-F5522B1D168D}" presName="sibTransComposite" presStyleCnt="0"/>
      <dgm:spPr/>
    </dgm:pt>
    <dgm:pt modelId="{9268CF00-CD3B-46BC-82B9-7F9C15853109}" type="pres">
      <dgm:prSet presAssocID="{F284E78E-54B0-44A6-8F22-B4A2B40F145C}" presName="compositeNode" presStyleCnt="0"/>
      <dgm:spPr/>
    </dgm:pt>
    <dgm:pt modelId="{718B96CA-D677-4362-83F0-5E98A3428129}" type="pres">
      <dgm:prSet presAssocID="{F284E78E-54B0-44A6-8F22-B4A2B40F145C}" presName="parTx" presStyleLbl="node1" presStyleIdx="0" presStyleCnt="0">
        <dgm:presLayoutVars>
          <dgm:chMax val="0"/>
          <dgm:chPref val="0"/>
          <dgm:bulletEnabled val="1"/>
        </dgm:presLayoutVars>
      </dgm:prSet>
      <dgm:spPr/>
    </dgm:pt>
    <dgm:pt modelId="{96382882-3BC1-4489-ADA3-9D8D52EC674A}" type="pres">
      <dgm:prSet presAssocID="{F284E78E-54B0-44A6-8F22-B4A2B40F145C}" presName="parSh" presStyleCnt="0"/>
      <dgm:spPr/>
    </dgm:pt>
    <dgm:pt modelId="{BFA54F09-0744-4523-BEB8-86C21428BD28}" type="pres">
      <dgm:prSet presAssocID="{F284E78E-54B0-44A6-8F22-B4A2B40F145C}" presName="lineNode" presStyleLbl="alignAccFollowNode1" presStyleIdx="6" presStyleCnt="18"/>
      <dgm:spPr/>
    </dgm:pt>
    <dgm:pt modelId="{65BC9367-76D3-4898-A857-256F829F46CD}" type="pres">
      <dgm:prSet presAssocID="{F284E78E-54B0-44A6-8F22-B4A2B40F145C}" presName="lineArrowNode" presStyleLbl="alignAccFollowNode1" presStyleIdx="7" presStyleCnt="18"/>
      <dgm:spPr/>
    </dgm:pt>
    <dgm:pt modelId="{156EEE16-4087-4CEB-B47F-06AF208E3371}" type="pres">
      <dgm:prSet presAssocID="{7235FB30-7EBE-47D7-A207-46782FB406D6}" presName="sibTransNodeCircle" presStyleLbl="alignNode1" presStyleIdx="2" presStyleCnt="6">
        <dgm:presLayoutVars>
          <dgm:chMax val="0"/>
          <dgm:bulletEnabled/>
        </dgm:presLayoutVars>
      </dgm:prSet>
      <dgm:spPr/>
    </dgm:pt>
    <dgm:pt modelId="{5D1FCD19-472E-4C77-84E1-0974AA76D18A}" type="pres">
      <dgm:prSet presAssocID="{7235FB30-7EBE-47D7-A207-46782FB406D6}" presName="spacerBetweenCircleAndCallout" presStyleCnt="0">
        <dgm:presLayoutVars/>
      </dgm:prSet>
      <dgm:spPr/>
    </dgm:pt>
    <dgm:pt modelId="{66655739-49A1-4667-9ED0-9379D4C0DC32}" type="pres">
      <dgm:prSet presAssocID="{F284E78E-54B0-44A6-8F22-B4A2B40F145C}" presName="nodeText" presStyleLbl="alignAccFollowNode1" presStyleIdx="8" presStyleCnt="18">
        <dgm:presLayoutVars>
          <dgm:bulletEnabled val="1"/>
        </dgm:presLayoutVars>
      </dgm:prSet>
      <dgm:spPr/>
    </dgm:pt>
    <dgm:pt modelId="{2B139B22-83DB-47D0-A645-69200FBB8A86}" type="pres">
      <dgm:prSet presAssocID="{7235FB30-7EBE-47D7-A207-46782FB406D6}" presName="sibTransComposite" presStyleCnt="0"/>
      <dgm:spPr/>
    </dgm:pt>
    <dgm:pt modelId="{FD47FEF0-3E45-40A0-B7C0-3C11E0FA943C}" type="pres">
      <dgm:prSet presAssocID="{72748A17-21A5-4051-9355-F43151039033}" presName="compositeNode" presStyleCnt="0"/>
      <dgm:spPr/>
    </dgm:pt>
    <dgm:pt modelId="{E7903D45-F620-4B91-BBA8-6102C402D3A2}" type="pres">
      <dgm:prSet presAssocID="{72748A17-21A5-4051-9355-F43151039033}" presName="parTx" presStyleLbl="node1" presStyleIdx="0" presStyleCnt="0">
        <dgm:presLayoutVars>
          <dgm:chMax val="0"/>
          <dgm:chPref val="0"/>
          <dgm:bulletEnabled val="1"/>
        </dgm:presLayoutVars>
      </dgm:prSet>
      <dgm:spPr/>
    </dgm:pt>
    <dgm:pt modelId="{B29E03BF-D319-409B-AC4F-85F25449F8F8}" type="pres">
      <dgm:prSet presAssocID="{72748A17-21A5-4051-9355-F43151039033}" presName="parSh" presStyleCnt="0"/>
      <dgm:spPr/>
    </dgm:pt>
    <dgm:pt modelId="{5AC173C7-08E7-4567-8A85-F058D56C8C97}" type="pres">
      <dgm:prSet presAssocID="{72748A17-21A5-4051-9355-F43151039033}" presName="lineNode" presStyleLbl="alignAccFollowNode1" presStyleIdx="9" presStyleCnt="18"/>
      <dgm:spPr/>
    </dgm:pt>
    <dgm:pt modelId="{50D56619-93E9-4870-9010-ABD7F6241A46}" type="pres">
      <dgm:prSet presAssocID="{72748A17-21A5-4051-9355-F43151039033}" presName="lineArrowNode" presStyleLbl="alignAccFollowNode1" presStyleIdx="10" presStyleCnt="18"/>
      <dgm:spPr/>
    </dgm:pt>
    <dgm:pt modelId="{E8117FC6-272E-43F0-B22D-4D9B232C9759}" type="pres">
      <dgm:prSet presAssocID="{D94B4A6F-11F2-4897-8EF5-773A653DE261}" presName="sibTransNodeCircle" presStyleLbl="alignNode1" presStyleIdx="3" presStyleCnt="6">
        <dgm:presLayoutVars>
          <dgm:chMax val="0"/>
          <dgm:bulletEnabled/>
        </dgm:presLayoutVars>
      </dgm:prSet>
      <dgm:spPr/>
    </dgm:pt>
    <dgm:pt modelId="{31E74266-681E-4A1C-8B40-0C7741069260}" type="pres">
      <dgm:prSet presAssocID="{D94B4A6F-11F2-4897-8EF5-773A653DE261}" presName="spacerBetweenCircleAndCallout" presStyleCnt="0">
        <dgm:presLayoutVars/>
      </dgm:prSet>
      <dgm:spPr/>
    </dgm:pt>
    <dgm:pt modelId="{12C49FFC-D1F0-42BC-89B0-3E05BA36C215}" type="pres">
      <dgm:prSet presAssocID="{72748A17-21A5-4051-9355-F43151039033}" presName="nodeText" presStyleLbl="alignAccFollowNode1" presStyleIdx="11" presStyleCnt="18">
        <dgm:presLayoutVars>
          <dgm:bulletEnabled val="1"/>
        </dgm:presLayoutVars>
      </dgm:prSet>
      <dgm:spPr/>
    </dgm:pt>
    <dgm:pt modelId="{FABFECBC-B2D8-46D2-8CCA-C1FF768D0675}" type="pres">
      <dgm:prSet presAssocID="{D94B4A6F-11F2-4897-8EF5-773A653DE261}" presName="sibTransComposite" presStyleCnt="0"/>
      <dgm:spPr/>
    </dgm:pt>
    <dgm:pt modelId="{11E0C5F0-0910-4551-82B9-CB9877375647}" type="pres">
      <dgm:prSet presAssocID="{56AB52EA-B84B-4E77-9822-70EBD2195797}" presName="compositeNode" presStyleCnt="0"/>
      <dgm:spPr/>
    </dgm:pt>
    <dgm:pt modelId="{30A9CDB0-BE66-4C82-BAA2-EF08FDF03609}" type="pres">
      <dgm:prSet presAssocID="{56AB52EA-B84B-4E77-9822-70EBD2195797}" presName="parTx" presStyleLbl="node1" presStyleIdx="0" presStyleCnt="0">
        <dgm:presLayoutVars>
          <dgm:chMax val="0"/>
          <dgm:chPref val="0"/>
          <dgm:bulletEnabled val="1"/>
        </dgm:presLayoutVars>
      </dgm:prSet>
      <dgm:spPr/>
    </dgm:pt>
    <dgm:pt modelId="{D6ABE029-4932-4691-87CA-FA7D700BBE28}" type="pres">
      <dgm:prSet presAssocID="{56AB52EA-B84B-4E77-9822-70EBD2195797}" presName="parSh" presStyleCnt="0"/>
      <dgm:spPr/>
    </dgm:pt>
    <dgm:pt modelId="{8661788E-B86B-479D-B24E-94BE584CBA19}" type="pres">
      <dgm:prSet presAssocID="{56AB52EA-B84B-4E77-9822-70EBD2195797}" presName="lineNode" presStyleLbl="alignAccFollowNode1" presStyleIdx="12" presStyleCnt="18"/>
      <dgm:spPr/>
    </dgm:pt>
    <dgm:pt modelId="{44B03AA4-B811-433E-8633-E1A352C3B5E3}" type="pres">
      <dgm:prSet presAssocID="{56AB52EA-B84B-4E77-9822-70EBD2195797}" presName="lineArrowNode" presStyleLbl="alignAccFollowNode1" presStyleIdx="13" presStyleCnt="18"/>
      <dgm:spPr/>
    </dgm:pt>
    <dgm:pt modelId="{769E3AE3-B7A5-47CF-95BA-57ED9F6E330B}" type="pres">
      <dgm:prSet presAssocID="{D1C593F5-2AAF-468B-97B8-C9379C839B70}" presName="sibTransNodeCircle" presStyleLbl="alignNode1" presStyleIdx="4" presStyleCnt="6">
        <dgm:presLayoutVars>
          <dgm:chMax val="0"/>
          <dgm:bulletEnabled/>
        </dgm:presLayoutVars>
      </dgm:prSet>
      <dgm:spPr/>
    </dgm:pt>
    <dgm:pt modelId="{88A1E620-9824-4AC9-A663-E9F8C0DF383F}" type="pres">
      <dgm:prSet presAssocID="{D1C593F5-2AAF-468B-97B8-C9379C839B70}" presName="spacerBetweenCircleAndCallout" presStyleCnt="0">
        <dgm:presLayoutVars/>
      </dgm:prSet>
      <dgm:spPr/>
    </dgm:pt>
    <dgm:pt modelId="{C6E48DD5-4655-44EC-AB69-51A5E4D2F0E4}" type="pres">
      <dgm:prSet presAssocID="{56AB52EA-B84B-4E77-9822-70EBD2195797}" presName="nodeText" presStyleLbl="alignAccFollowNode1" presStyleIdx="14" presStyleCnt="18">
        <dgm:presLayoutVars>
          <dgm:bulletEnabled val="1"/>
        </dgm:presLayoutVars>
      </dgm:prSet>
      <dgm:spPr/>
    </dgm:pt>
    <dgm:pt modelId="{2ABD05BC-3142-4690-A65E-65EEA69933F9}" type="pres">
      <dgm:prSet presAssocID="{D1C593F5-2AAF-468B-97B8-C9379C839B70}" presName="sibTransComposite" presStyleCnt="0"/>
      <dgm:spPr/>
    </dgm:pt>
    <dgm:pt modelId="{7A463294-C72D-4A5A-B65A-53330464D9B6}" type="pres">
      <dgm:prSet presAssocID="{59C6B370-7806-4C8E-98E8-C42F2A570D6A}" presName="compositeNode" presStyleCnt="0"/>
      <dgm:spPr/>
    </dgm:pt>
    <dgm:pt modelId="{4B7E30AF-F997-4C0E-85B9-0A542F191443}" type="pres">
      <dgm:prSet presAssocID="{59C6B370-7806-4C8E-98E8-C42F2A570D6A}" presName="parTx" presStyleLbl="node1" presStyleIdx="0" presStyleCnt="0">
        <dgm:presLayoutVars>
          <dgm:chMax val="0"/>
          <dgm:chPref val="0"/>
          <dgm:bulletEnabled val="1"/>
        </dgm:presLayoutVars>
      </dgm:prSet>
      <dgm:spPr/>
    </dgm:pt>
    <dgm:pt modelId="{D043345C-0FAD-4EFF-A835-47404A71B86B}" type="pres">
      <dgm:prSet presAssocID="{59C6B370-7806-4C8E-98E8-C42F2A570D6A}" presName="parSh" presStyleCnt="0"/>
      <dgm:spPr/>
    </dgm:pt>
    <dgm:pt modelId="{FA6FD5FF-1CD4-4B05-85FC-7E5DD5F187D2}" type="pres">
      <dgm:prSet presAssocID="{59C6B370-7806-4C8E-98E8-C42F2A570D6A}" presName="lineNode" presStyleLbl="alignAccFollowNode1" presStyleIdx="15" presStyleCnt="18"/>
      <dgm:spPr/>
    </dgm:pt>
    <dgm:pt modelId="{662A7CA7-11F6-43ED-B87E-A8143A46D8E8}" type="pres">
      <dgm:prSet presAssocID="{59C6B370-7806-4C8E-98E8-C42F2A570D6A}" presName="lineArrowNode" presStyleLbl="alignAccFollowNode1" presStyleIdx="16" presStyleCnt="18"/>
      <dgm:spPr/>
    </dgm:pt>
    <dgm:pt modelId="{6A0A454D-997B-40CA-8BD8-6D03E1295B7F}" type="pres">
      <dgm:prSet presAssocID="{360D64C7-B859-43BD-9C7F-DA59A4470D45}" presName="sibTransNodeCircle" presStyleLbl="alignNode1" presStyleIdx="5" presStyleCnt="6">
        <dgm:presLayoutVars>
          <dgm:chMax val="0"/>
          <dgm:bulletEnabled/>
        </dgm:presLayoutVars>
      </dgm:prSet>
      <dgm:spPr/>
    </dgm:pt>
    <dgm:pt modelId="{0A8C994B-1891-4D31-85EA-51A5BA18CF57}" type="pres">
      <dgm:prSet presAssocID="{360D64C7-B859-43BD-9C7F-DA59A4470D45}" presName="spacerBetweenCircleAndCallout" presStyleCnt="0">
        <dgm:presLayoutVars/>
      </dgm:prSet>
      <dgm:spPr/>
    </dgm:pt>
    <dgm:pt modelId="{603FF53B-F53C-4739-B05B-CD259C5C712F}" type="pres">
      <dgm:prSet presAssocID="{59C6B370-7806-4C8E-98E8-C42F2A570D6A}" presName="nodeText" presStyleLbl="alignAccFollowNode1" presStyleIdx="17" presStyleCnt="18">
        <dgm:presLayoutVars>
          <dgm:bulletEnabled val="1"/>
        </dgm:presLayoutVars>
      </dgm:prSet>
      <dgm:spPr/>
    </dgm:pt>
  </dgm:ptLst>
  <dgm:cxnLst>
    <dgm:cxn modelId="{D10BD005-0165-45BD-BA7F-1B6E0428DA02}" type="presOf" srcId="{CB009771-C21F-42F2-AAD5-2D19E6FFE420}" destId="{4D816D36-C49E-4FF5-85EC-8EAA1BCE9C9B}" srcOrd="0" destOrd="0" presId="urn:microsoft.com/office/officeart/2016/7/layout/LinearArrowProcessNumbered"/>
    <dgm:cxn modelId="{AF267C06-0560-4D1E-BC23-B4185549DC6D}" type="presOf" srcId="{360D64C7-B859-43BD-9C7F-DA59A4470D45}" destId="{6A0A454D-997B-40CA-8BD8-6D03E1295B7F}" srcOrd="0" destOrd="0" presId="urn:microsoft.com/office/officeart/2016/7/layout/LinearArrowProcessNumbered"/>
    <dgm:cxn modelId="{1F267D1F-05C0-49AF-A5B3-F5FADCAE7D95}" type="presOf" srcId="{D94B4A6F-11F2-4897-8EF5-773A653DE261}" destId="{E8117FC6-272E-43F0-B22D-4D9B232C9759}" srcOrd="0" destOrd="0" presId="urn:microsoft.com/office/officeart/2016/7/layout/LinearArrowProcessNumbered"/>
    <dgm:cxn modelId="{3542732E-A4E8-4CD8-B8E4-14DA368EF089}" type="presOf" srcId="{35FC3C2B-44C1-4F07-94E6-165F519727FD}" destId="{8331C43E-7586-4E09-9068-9CDDE45A2B7A}" srcOrd="0" destOrd="0" presId="urn:microsoft.com/office/officeart/2016/7/layout/LinearArrowProcessNumbered"/>
    <dgm:cxn modelId="{97BC0D3A-0D17-452B-AD72-795195F869E1}" srcId="{928D3F0D-0F89-4A0F-A66C-9B2F5931305E}" destId="{F284E78E-54B0-44A6-8F22-B4A2B40F145C}" srcOrd="2" destOrd="0" parTransId="{2DB00890-20F3-4610-88E9-F0F618C0A2B0}" sibTransId="{7235FB30-7EBE-47D7-A207-46782FB406D6}"/>
    <dgm:cxn modelId="{A8D90F3D-0FA8-4E39-9181-BA6D301CB0CF}" type="presOf" srcId="{72748A17-21A5-4051-9355-F43151039033}" destId="{12C49FFC-D1F0-42BC-89B0-3E05BA36C215}" srcOrd="0" destOrd="0" presId="urn:microsoft.com/office/officeart/2016/7/layout/LinearArrowProcessNumbered"/>
    <dgm:cxn modelId="{907BB33D-96F7-4931-AFB8-345DEA8A3F12}" type="presOf" srcId="{56AB52EA-B84B-4E77-9822-70EBD2195797}" destId="{C6E48DD5-4655-44EC-AB69-51A5E4D2F0E4}" srcOrd="0" destOrd="0" presId="urn:microsoft.com/office/officeart/2016/7/layout/LinearArrowProcessNumbered"/>
    <dgm:cxn modelId="{DE3FF65D-7E41-4B10-8810-20B49534681D}" srcId="{928D3F0D-0F89-4A0F-A66C-9B2F5931305E}" destId="{72748A17-21A5-4051-9355-F43151039033}" srcOrd="3" destOrd="0" parTransId="{D44444E5-D059-4078-9D91-097ABA4A46E3}" sibTransId="{D94B4A6F-11F2-4897-8EF5-773A653DE261}"/>
    <dgm:cxn modelId="{C2CBFF5E-B30B-4338-97C0-394CC25BBA8A}" type="presOf" srcId="{7235FB30-7EBE-47D7-A207-46782FB406D6}" destId="{156EEE16-4087-4CEB-B47F-06AF208E3371}" srcOrd="0" destOrd="0" presId="urn:microsoft.com/office/officeart/2016/7/layout/LinearArrowProcessNumbered"/>
    <dgm:cxn modelId="{C47D3962-69DC-4A44-8066-F3B2FF91F99D}" srcId="{928D3F0D-0F89-4A0F-A66C-9B2F5931305E}" destId="{CB009771-C21F-42F2-AAD5-2D19E6FFE420}" srcOrd="1" destOrd="0" parTransId="{F9164518-8375-4A92-A10D-71248E63D631}" sibTransId="{B26DAF55-5060-4ADB-92D5-F5522B1D168D}"/>
    <dgm:cxn modelId="{C4BDF243-A2B4-4F09-9CE2-2F6CEC27033F}" type="presOf" srcId="{59C6B370-7806-4C8E-98E8-C42F2A570D6A}" destId="{603FF53B-F53C-4739-B05B-CD259C5C712F}" srcOrd="0" destOrd="0" presId="urn:microsoft.com/office/officeart/2016/7/layout/LinearArrowProcessNumbered"/>
    <dgm:cxn modelId="{D2F30765-A084-47EB-BDEF-DD2D992E5E68}" type="presOf" srcId="{B26DAF55-5060-4ADB-92D5-F5522B1D168D}" destId="{DD3C841F-F29F-4645-B270-0C44C27C43AA}" srcOrd="0" destOrd="0" presId="urn:microsoft.com/office/officeart/2016/7/layout/LinearArrowProcessNumbered"/>
    <dgm:cxn modelId="{D0E92D85-5006-41A9-8399-8DC4B2DCFF07}" srcId="{928D3F0D-0F89-4A0F-A66C-9B2F5931305E}" destId="{35FC3C2B-44C1-4F07-94E6-165F519727FD}" srcOrd="0" destOrd="0" parTransId="{11760FE7-1160-4F78-A845-C226AC6983F1}" sibTransId="{B6CF86D4-D15C-4151-8351-A39C80A4263F}"/>
    <dgm:cxn modelId="{E99F19AD-8C8F-44B7-8827-A21E9CE8222A}" type="presOf" srcId="{D1C593F5-2AAF-468B-97B8-C9379C839B70}" destId="{769E3AE3-B7A5-47CF-95BA-57ED9F6E330B}" srcOrd="0" destOrd="0" presId="urn:microsoft.com/office/officeart/2016/7/layout/LinearArrowProcessNumbered"/>
    <dgm:cxn modelId="{7B40B6B4-D274-4860-943D-0EB3A5FDC9E7}" type="presOf" srcId="{B6CF86D4-D15C-4151-8351-A39C80A4263F}" destId="{7C1C450E-C42C-41E0-9702-403EF123C959}" srcOrd="0" destOrd="0" presId="urn:microsoft.com/office/officeart/2016/7/layout/LinearArrowProcessNumbered"/>
    <dgm:cxn modelId="{070674BF-EBD1-4516-9262-4E3D6AA71D3B}" srcId="{928D3F0D-0F89-4A0F-A66C-9B2F5931305E}" destId="{59C6B370-7806-4C8E-98E8-C42F2A570D6A}" srcOrd="5" destOrd="0" parTransId="{B78782DE-C83B-479C-BD81-BBB9195FA926}" sibTransId="{360D64C7-B859-43BD-9C7F-DA59A4470D45}"/>
    <dgm:cxn modelId="{E6FA30C5-D71D-43E2-B58D-48FB66323B64}" type="presOf" srcId="{F284E78E-54B0-44A6-8F22-B4A2B40F145C}" destId="{66655739-49A1-4667-9ED0-9379D4C0DC32}" srcOrd="0" destOrd="0" presId="urn:microsoft.com/office/officeart/2016/7/layout/LinearArrowProcessNumbered"/>
    <dgm:cxn modelId="{2B753DD4-9DB7-4922-BACE-6B2A846FB9FE}" type="presOf" srcId="{928D3F0D-0F89-4A0F-A66C-9B2F5931305E}" destId="{AD6D7221-4AC1-43E2-9995-7C4825895A7C}" srcOrd="0" destOrd="0" presId="urn:microsoft.com/office/officeart/2016/7/layout/LinearArrowProcessNumbered"/>
    <dgm:cxn modelId="{57D1EBEC-554E-4DD9-BA85-94053290C71F}" srcId="{928D3F0D-0F89-4A0F-A66C-9B2F5931305E}" destId="{56AB52EA-B84B-4E77-9822-70EBD2195797}" srcOrd="4" destOrd="0" parTransId="{AA877E52-3947-4D59-9CDA-6462CD093D9E}" sibTransId="{D1C593F5-2AAF-468B-97B8-C9379C839B70}"/>
    <dgm:cxn modelId="{E7D826A8-592F-4E93-AFED-BF879B9F81E8}" type="presParOf" srcId="{AD6D7221-4AC1-43E2-9995-7C4825895A7C}" destId="{16FBF133-94C7-4526-A029-47D07BFA65FE}" srcOrd="0" destOrd="0" presId="urn:microsoft.com/office/officeart/2016/7/layout/LinearArrowProcessNumbered"/>
    <dgm:cxn modelId="{CBBF2AB9-0C6D-47E2-9FBB-85FF252A0734}" type="presParOf" srcId="{16FBF133-94C7-4526-A029-47D07BFA65FE}" destId="{734B1DCD-DEC3-4B0F-855D-518F32B49413}" srcOrd="0" destOrd="0" presId="urn:microsoft.com/office/officeart/2016/7/layout/LinearArrowProcessNumbered"/>
    <dgm:cxn modelId="{8803CFF6-B684-4B17-B835-433C7379E978}" type="presParOf" srcId="{16FBF133-94C7-4526-A029-47D07BFA65FE}" destId="{3485541F-946A-4579-9F6D-3A8C9214387C}" srcOrd="1" destOrd="0" presId="urn:microsoft.com/office/officeart/2016/7/layout/LinearArrowProcessNumbered"/>
    <dgm:cxn modelId="{851AB9F2-A810-4B8E-A7EB-B16308C092EB}" type="presParOf" srcId="{3485541F-946A-4579-9F6D-3A8C9214387C}" destId="{B78C0E90-E1B5-4A7C-B6C8-7C2FA3769775}" srcOrd="0" destOrd="0" presId="urn:microsoft.com/office/officeart/2016/7/layout/LinearArrowProcessNumbered"/>
    <dgm:cxn modelId="{AAC7F92B-D166-49BE-AF94-021848E38C53}" type="presParOf" srcId="{3485541F-946A-4579-9F6D-3A8C9214387C}" destId="{AB38A489-3271-4F07-A4E8-773908001559}" srcOrd="1" destOrd="0" presId="urn:microsoft.com/office/officeart/2016/7/layout/LinearArrowProcessNumbered"/>
    <dgm:cxn modelId="{D3D6F458-1633-4472-AEAC-46652BD7710F}" type="presParOf" srcId="{3485541F-946A-4579-9F6D-3A8C9214387C}" destId="{7C1C450E-C42C-41E0-9702-403EF123C959}" srcOrd="2" destOrd="0" presId="urn:microsoft.com/office/officeart/2016/7/layout/LinearArrowProcessNumbered"/>
    <dgm:cxn modelId="{FC50C758-6886-434C-8CE8-5B2241D7F06F}" type="presParOf" srcId="{3485541F-946A-4579-9F6D-3A8C9214387C}" destId="{D58B8307-49F6-47CB-83CF-C8FF03638B55}" srcOrd="3" destOrd="0" presId="urn:microsoft.com/office/officeart/2016/7/layout/LinearArrowProcessNumbered"/>
    <dgm:cxn modelId="{6EB8D5EC-A7CF-4D02-AC8F-A1DE69517A36}" type="presParOf" srcId="{16FBF133-94C7-4526-A029-47D07BFA65FE}" destId="{8331C43E-7586-4E09-9068-9CDDE45A2B7A}" srcOrd="2" destOrd="0" presId="urn:microsoft.com/office/officeart/2016/7/layout/LinearArrowProcessNumbered"/>
    <dgm:cxn modelId="{13C28007-4C2B-4501-9CA6-3772FD591FA9}" type="presParOf" srcId="{AD6D7221-4AC1-43E2-9995-7C4825895A7C}" destId="{D12CAF2E-E630-44C8-B561-A75630AB5BD4}" srcOrd="1" destOrd="0" presId="urn:microsoft.com/office/officeart/2016/7/layout/LinearArrowProcessNumbered"/>
    <dgm:cxn modelId="{91E4B738-439A-472D-83A6-EEEE69C586C9}" type="presParOf" srcId="{AD6D7221-4AC1-43E2-9995-7C4825895A7C}" destId="{C56D290C-F2EB-4EB9-83A8-2B5BA144B499}" srcOrd="2" destOrd="0" presId="urn:microsoft.com/office/officeart/2016/7/layout/LinearArrowProcessNumbered"/>
    <dgm:cxn modelId="{817678E4-7B81-4497-98E1-6ECA4C22CA1E}" type="presParOf" srcId="{C56D290C-F2EB-4EB9-83A8-2B5BA144B499}" destId="{D9DD079E-4228-44AE-8D90-CE9B6AE19245}" srcOrd="0" destOrd="0" presId="urn:microsoft.com/office/officeart/2016/7/layout/LinearArrowProcessNumbered"/>
    <dgm:cxn modelId="{C0694042-F72B-47A7-89D7-4C4F6B00BC93}" type="presParOf" srcId="{C56D290C-F2EB-4EB9-83A8-2B5BA144B499}" destId="{421394F6-D4E3-430A-9E9F-4B441B6EF356}" srcOrd="1" destOrd="0" presId="urn:microsoft.com/office/officeart/2016/7/layout/LinearArrowProcessNumbered"/>
    <dgm:cxn modelId="{CDC6DB00-2F9E-4D04-9B64-B28AADC65E0A}" type="presParOf" srcId="{421394F6-D4E3-430A-9E9F-4B441B6EF356}" destId="{2C4BA8F3-612C-4BF2-BFCC-C351141C9C5A}" srcOrd="0" destOrd="0" presId="urn:microsoft.com/office/officeart/2016/7/layout/LinearArrowProcessNumbered"/>
    <dgm:cxn modelId="{724BCEE2-F4E0-4AF7-B11C-4347E55E2AB6}" type="presParOf" srcId="{421394F6-D4E3-430A-9E9F-4B441B6EF356}" destId="{73754D04-056C-4F70-A1FD-C97373B61A1C}" srcOrd="1" destOrd="0" presId="urn:microsoft.com/office/officeart/2016/7/layout/LinearArrowProcessNumbered"/>
    <dgm:cxn modelId="{AC621677-1DFF-49C5-BEEE-BD484F33188E}" type="presParOf" srcId="{421394F6-D4E3-430A-9E9F-4B441B6EF356}" destId="{DD3C841F-F29F-4645-B270-0C44C27C43AA}" srcOrd="2" destOrd="0" presId="urn:microsoft.com/office/officeart/2016/7/layout/LinearArrowProcessNumbered"/>
    <dgm:cxn modelId="{1B6AFA52-FA8A-413C-A8DF-F74BBDD6B53D}" type="presParOf" srcId="{421394F6-D4E3-430A-9E9F-4B441B6EF356}" destId="{906F3A7D-9728-447C-9EFA-4121411A0671}" srcOrd="3" destOrd="0" presId="urn:microsoft.com/office/officeart/2016/7/layout/LinearArrowProcessNumbered"/>
    <dgm:cxn modelId="{443647A3-EDFC-4ADE-AC48-C519C961CC0B}" type="presParOf" srcId="{C56D290C-F2EB-4EB9-83A8-2B5BA144B499}" destId="{4D816D36-C49E-4FF5-85EC-8EAA1BCE9C9B}" srcOrd="2" destOrd="0" presId="urn:microsoft.com/office/officeart/2016/7/layout/LinearArrowProcessNumbered"/>
    <dgm:cxn modelId="{EC648D8A-0BC1-477A-AC4F-266E6EE1AE34}" type="presParOf" srcId="{AD6D7221-4AC1-43E2-9995-7C4825895A7C}" destId="{5F58A0E6-FBF5-44A5-8805-96D78DB70186}" srcOrd="3" destOrd="0" presId="urn:microsoft.com/office/officeart/2016/7/layout/LinearArrowProcessNumbered"/>
    <dgm:cxn modelId="{519CF275-D8FD-4CDB-B866-6AF59F01746A}" type="presParOf" srcId="{AD6D7221-4AC1-43E2-9995-7C4825895A7C}" destId="{9268CF00-CD3B-46BC-82B9-7F9C15853109}" srcOrd="4" destOrd="0" presId="urn:microsoft.com/office/officeart/2016/7/layout/LinearArrowProcessNumbered"/>
    <dgm:cxn modelId="{AE266250-5CCD-4F74-B98A-09B0605DAECF}" type="presParOf" srcId="{9268CF00-CD3B-46BC-82B9-7F9C15853109}" destId="{718B96CA-D677-4362-83F0-5E98A3428129}" srcOrd="0" destOrd="0" presId="urn:microsoft.com/office/officeart/2016/7/layout/LinearArrowProcessNumbered"/>
    <dgm:cxn modelId="{D9AFF9A2-84B9-4E53-8D13-6E817D784C8A}" type="presParOf" srcId="{9268CF00-CD3B-46BC-82B9-7F9C15853109}" destId="{96382882-3BC1-4489-ADA3-9D8D52EC674A}" srcOrd="1" destOrd="0" presId="urn:microsoft.com/office/officeart/2016/7/layout/LinearArrowProcessNumbered"/>
    <dgm:cxn modelId="{EA27B45C-D418-4E79-BE95-B4F25352AC86}" type="presParOf" srcId="{96382882-3BC1-4489-ADA3-9D8D52EC674A}" destId="{BFA54F09-0744-4523-BEB8-86C21428BD28}" srcOrd="0" destOrd="0" presId="urn:microsoft.com/office/officeart/2016/7/layout/LinearArrowProcessNumbered"/>
    <dgm:cxn modelId="{E5D8600F-D969-4337-970F-D1C5095E6831}" type="presParOf" srcId="{96382882-3BC1-4489-ADA3-9D8D52EC674A}" destId="{65BC9367-76D3-4898-A857-256F829F46CD}" srcOrd="1" destOrd="0" presId="urn:microsoft.com/office/officeart/2016/7/layout/LinearArrowProcessNumbered"/>
    <dgm:cxn modelId="{94A01034-1793-4A32-B93A-A1CC8B158F6E}" type="presParOf" srcId="{96382882-3BC1-4489-ADA3-9D8D52EC674A}" destId="{156EEE16-4087-4CEB-B47F-06AF208E3371}" srcOrd="2" destOrd="0" presId="urn:microsoft.com/office/officeart/2016/7/layout/LinearArrowProcessNumbered"/>
    <dgm:cxn modelId="{261A81A9-BF6C-415C-8B9E-9947DCCDBB1A}" type="presParOf" srcId="{96382882-3BC1-4489-ADA3-9D8D52EC674A}" destId="{5D1FCD19-472E-4C77-84E1-0974AA76D18A}" srcOrd="3" destOrd="0" presId="urn:microsoft.com/office/officeart/2016/7/layout/LinearArrowProcessNumbered"/>
    <dgm:cxn modelId="{87593649-293E-4B64-8359-9ABB85B3DD47}" type="presParOf" srcId="{9268CF00-CD3B-46BC-82B9-7F9C15853109}" destId="{66655739-49A1-4667-9ED0-9379D4C0DC32}" srcOrd="2" destOrd="0" presId="urn:microsoft.com/office/officeart/2016/7/layout/LinearArrowProcessNumbered"/>
    <dgm:cxn modelId="{39128F29-A19B-4E88-846F-3096D3E754DA}" type="presParOf" srcId="{AD6D7221-4AC1-43E2-9995-7C4825895A7C}" destId="{2B139B22-83DB-47D0-A645-69200FBB8A86}" srcOrd="5" destOrd="0" presId="urn:microsoft.com/office/officeart/2016/7/layout/LinearArrowProcessNumbered"/>
    <dgm:cxn modelId="{D0DFBD95-B31D-4718-A53A-6D610E1ADE9E}" type="presParOf" srcId="{AD6D7221-4AC1-43E2-9995-7C4825895A7C}" destId="{FD47FEF0-3E45-40A0-B7C0-3C11E0FA943C}" srcOrd="6" destOrd="0" presId="urn:microsoft.com/office/officeart/2016/7/layout/LinearArrowProcessNumbered"/>
    <dgm:cxn modelId="{61D478A6-204F-41B4-A81C-0AA357CDBF4F}" type="presParOf" srcId="{FD47FEF0-3E45-40A0-B7C0-3C11E0FA943C}" destId="{E7903D45-F620-4B91-BBA8-6102C402D3A2}" srcOrd="0" destOrd="0" presId="urn:microsoft.com/office/officeart/2016/7/layout/LinearArrowProcessNumbered"/>
    <dgm:cxn modelId="{89D5301B-0422-4AF3-B86C-3DD4CCF98A14}" type="presParOf" srcId="{FD47FEF0-3E45-40A0-B7C0-3C11E0FA943C}" destId="{B29E03BF-D319-409B-AC4F-85F25449F8F8}" srcOrd="1" destOrd="0" presId="urn:microsoft.com/office/officeart/2016/7/layout/LinearArrowProcessNumbered"/>
    <dgm:cxn modelId="{AA0A4AFA-E2C7-42F3-B22F-CF7072180368}" type="presParOf" srcId="{B29E03BF-D319-409B-AC4F-85F25449F8F8}" destId="{5AC173C7-08E7-4567-8A85-F058D56C8C97}" srcOrd="0" destOrd="0" presId="urn:microsoft.com/office/officeart/2016/7/layout/LinearArrowProcessNumbered"/>
    <dgm:cxn modelId="{129DB697-896E-409C-B038-B037BF6672A2}" type="presParOf" srcId="{B29E03BF-D319-409B-AC4F-85F25449F8F8}" destId="{50D56619-93E9-4870-9010-ABD7F6241A46}" srcOrd="1" destOrd="0" presId="urn:microsoft.com/office/officeart/2016/7/layout/LinearArrowProcessNumbered"/>
    <dgm:cxn modelId="{4BBACFFA-417E-4F0F-8C06-7D66774B42DD}" type="presParOf" srcId="{B29E03BF-D319-409B-AC4F-85F25449F8F8}" destId="{E8117FC6-272E-43F0-B22D-4D9B232C9759}" srcOrd="2" destOrd="0" presId="urn:microsoft.com/office/officeart/2016/7/layout/LinearArrowProcessNumbered"/>
    <dgm:cxn modelId="{243F2877-7540-4E55-9159-8A7656CF88D7}" type="presParOf" srcId="{B29E03BF-D319-409B-AC4F-85F25449F8F8}" destId="{31E74266-681E-4A1C-8B40-0C7741069260}" srcOrd="3" destOrd="0" presId="urn:microsoft.com/office/officeart/2016/7/layout/LinearArrowProcessNumbered"/>
    <dgm:cxn modelId="{9A619DE1-9930-4671-9100-053072A06CAC}" type="presParOf" srcId="{FD47FEF0-3E45-40A0-B7C0-3C11E0FA943C}" destId="{12C49FFC-D1F0-42BC-89B0-3E05BA36C215}" srcOrd="2" destOrd="0" presId="urn:microsoft.com/office/officeart/2016/7/layout/LinearArrowProcessNumbered"/>
    <dgm:cxn modelId="{99BADA45-6C3D-4130-8983-0B89013FE7C6}" type="presParOf" srcId="{AD6D7221-4AC1-43E2-9995-7C4825895A7C}" destId="{FABFECBC-B2D8-46D2-8CCA-C1FF768D0675}" srcOrd="7" destOrd="0" presId="urn:microsoft.com/office/officeart/2016/7/layout/LinearArrowProcessNumbered"/>
    <dgm:cxn modelId="{80EF8097-3580-49C1-983E-CDDAED123CB8}" type="presParOf" srcId="{AD6D7221-4AC1-43E2-9995-7C4825895A7C}" destId="{11E0C5F0-0910-4551-82B9-CB9877375647}" srcOrd="8" destOrd="0" presId="urn:microsoft.com/office/officeart/2016/7/layout/LinearArrowProcessNumbered"/>
    <dgm:cxn modelId="{F379B518-410A-40AB-8D31-11DFCF897605}" type="presParOf" srcId="{11E0C5F0-0910-4551-82B9-CB9877375647}" destId="{30A9CDB0-BE66-4C82-BAA2-EF08FDF03609}" srcOrd="0" destOrd="0" presId="urn:microsoft.com/office/officeart/2016/7/layout/LinearArrowProcessNumbered"/>
    <dgm:cxn modelId="{3AF92A9F-5422-4BF7-BF40-45467C7AEB26}" type="presParOf" srcId="{11E0C5F0-0910-4551-82B9-CB9877375647}" destId="{D6ABE029-4932-4691-87CA-FA7D700BBE28}" srcOrd="1" destOrd="0" presId="urn:microsoft.com/office/officeart/2016/7/layout/LinearArrowProcessNumbered"/>
    <dgm:cxn modelId="{0690493F-5D9B-4B2E-BFFC-8CDA9DDBEB96}" type="presParOf" srcId="{D6ABE029-4932-4691-87CA-FA7D700BBE28}" destId="{8661788E-B86B-479D-B24E-94BE584CBA19}" srcOrd="0" destOrd="0" presId="urn:microsoft.com/office/officeart/2016/7/layout/LinearArrowProcessNumbered"/>
    <dgm:cxn modelId="{22C2642A-ADFB-4795-B600-7D3D3E27329F}" type="presParOf" srcId="{D6ABE029-4932-4691-87CA-FA7D700BBE28}" destId="{44B03AA4-B811-433E-8633-E1A352C3B5E3}" srcOrd="1" destOrd="0" presId="urn:microsoft.com/office/officeart/2016/7/layout/LinearArrowProcessNumbered"/>
    <dgm:cxn modelId="{317E2E9E-16A3-44E3-958B-E4D1C7445599}" type="presParOf" srcId="{D6ABE029-4932-4691-87CA-FA7D700BBE28}" destId="{769E3AE3-B7A5-47CF-95BA-57ED9F6E330B}" srcOrd="2" destOrd="0" presId="urn:microsoft.com/office/officeart/2016/7/layout/LinearArrowProcessNumbered"/>
    <dgm:cxn modelId="{FC8638C8-86F1-43C2-B324-9DECC4A2FB2A}" type="presParOf" srcId="{D6ABE029-4932-4691-87CA-FA7D700BBE28}" destId="{88A1E620-9824-4AC9-A663-E9F8C0DF383F}" srcOrd="3" destOrd="0" presId="urn:microsoft.com/office/officeart/2016/7/layout/LinearArrowProcessNumbered"/>
    <dgm:cxn modelId="{20021481-9845-40B6-B3D6-D6266F993613}" type="presParOf" srcId="{11E0C5F0-0910-4551-82B9-CB9877375647}" destId="{C6E48DD5-4655-44EC-AB69-51A5E4D2F0E4}" srcOrd="2" destOrd="0" presId="urn:microsoft.com/office/officeart/2016/7/layout/LinearArrowProcessNumbered"/>
    <dgm:cxn modelId="{C14A98AC-8E7D-465B-946C-D8A27C0D34BC}" type="presParOf" srcId="{AD6D7221-4AC1-43E2-9995-7C4825895A7C}" destId="{2ABD05BC-3142-4690-A65E-65EEA69933F9}" srcOrd="9" destOrd="0" presId="urn:microsoft.com/office/officeart/2016/7/layout/LinearArrowProcessNumbered"/>
    <dgm:cxn modelId="{4AEAD641-865A-4350-9C3F-DBF8C2D995B9}" type="presParOf" srcId="{AD6D7221-4AC1-43E2-9995-7C4825895A7C}" destId="{7A463294-C72D-4A5A-B65A-53330464D9B6}" srcOrd="10" destOrd="0" presId="urn:microsoft.com/office/officeart/2016/7/layout/LinearArrowProcessNumbered"/>
    <dgm:cxn modelId="{18D1AD4F-C97D-462E-9A88-99961122445D}" type="presParOf" srcId="{7A463294-C72D-4A5A-B65A-53330464D9B6}" destId="{4B7E30AF-F997-4C0E-85B9-0A542F191443}" srcOrd="0" destOrd="0" presId="urn:microsoft.com/office/officeart/2016/7/layout/LinearArrowProcessNumbered"/>
    <dgm:cxn modelId="{7F9B577B-0AD3-4923-9000-FE5C34343427}" type="presParOf" srcId="{7A463294-C72D-4A5A-B65A-53330464D9B6}" destId="{D043345C-0FAD-4EFF-A835-47404A71B86B}" srcOrd="1" destOrd="0" presId="urn:microsoft.com/office/officeart/2016/7/layout/LinearArrowProcessNumbered"/>
    <dgm:cxn modelId="{D09979FE-419A-46C0-9419-C69A19F6543F}" type="presParOf" srcId="{D043345C-0FAD-4EFF-A835-47404A71B86B}" destId="{FA6FD5FF-1CD4-4B05-85FC-7E5DD5F187D2}" srcOrd="0" destOrd="0" presId="urn:microsoft.com/office/officeart/2016/7/layout/LinearArrowProcessNumbered"/>
    <dgm:cxn modelId="{1DFEEDAA-09AF-4398-80B8-8714D10F5687}" type="presParOf" srcId="{D043345C-0FAD-4EFF-A835-47404A71B86B}" destId="{662A7CA7-11F6-43ED-B87E-A8143A46D8E8}" srcOrd="1" destOrd="0" presId="urn:microsoft.com/office/officeart/2016/7/layout/LinearArrowProcessNumbered"/>
    <dgm:cxn modelId="{93BA9E15-2F9D-4466-9AD4-CC735F75EF50}" type="presParOf" srcId="{D043345C-0FAD-4EFF-A835-47404A71B86B}" destId="{6A0A454D-997B-40CA-8BD8-6D03E1295B7F}" srcOrd="2" destOrd="0" presId="urn:microsoft.com/office/officeart/2016/7/layout/LinearArrowProcessNumbered"/>
    <dgm:cxn modelId="{3DEF4F2B-79E1-4F77-ACDE-B6CAF2EAABA8}" type="presParOf" srcId="{D043345C-0FAD-4EFF-A835-47404A71B86B}" destId="{0A8C994B-1891-4D31-85EA-51A5BA18CF57}" srcOrd="3" destOrd="0" presId="urn:microsoft.com/office/officeart/2016/7/layout/LinearArrowProcessNumbered"/>
    <dgm:cxn modelId="{6041C37B-1153-4081-969D-F8BDE218966B}" type="presParOf" srcId="{7A463294-C72D-4A5A-B65A-53330464D9B6}" destId="{603FF53B-F53C-4739-B05B-CD259C5C712F}"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BE6CA5-E2C8-4717-AE9B-811CA06E79E5}" type="doc">
      <dgm:prSet loTypeId="urn:microsoft.com/office/officeart/2016/7/layout/LinearArrowProcessNumbered" loCatId="process" qsTypeId="urn:microsoft.com/office/officeart/2005/8/quickstyle/simple1" qsCatId="simple" csTypeId="urn:microsoft.com/office/officeart/2005/8/colors/accent1_2" csCatId="accent1"/>
      <dgm:spPr/>
      <dgm:t>
        <a:bodyPr/>
        <a:lstStyle/>
        <a:p>
          <a:endParaRPr lang="en-US"/>
        </a:p>
      </dgm:t>
    </dgm:pt>
    <dgm:pt modelId="{947AA253-CACF-455F-9463-2FBA8E0F9030}">
      <dgm:prSet/>
      <dgm:spPr/>
      <dgm:t>
        <a:bodyPr/>
        <a:lstStyle/>
        <a:p>
          <a:r>
            <a:rPr lang="en-US"/>
            <a:t>High costs: Many new agricultural technologies require significant investment in research and development, equipment, and training, which can be a barrier to adoption for small-scale farmers.</a:t>
          </a:r>
        </a:p>
      </dgm:t>
    </dgm:pt>
    <dgm:pt modelId="{A4F52FD4-58A4-4A0C-8F92-EDB2E018AB21}" type="parTrans" cxnId="{D0B47140-2A06-4474-A9AC-E32A5FC12C9F}">
      <dgm:prSet/>
      <dgm:spPr/>
      <dgm:t>
        <a:bodyPr/>
        <a:lstStyle/>
        <a:p>
          <a:endParaRPr lang="en-US"/>
        </a:p>
      </dgm:t>
    </dgm:pt>
    <dgm:pt modelId="{5D1A8917-BA6C-440F-9C3B-5024B848D562}" type="sibTrans" cxnId="{D0B47140-2A06-4474-A9AC-E32A5FC12C9F}">
      <dgm:prSet phldrT="1" phldr="0"/>
      <dgm:spPr/>
      <dgm:t>
        <a:bodyPr/>
        <a:lstStyle/>
        <a:p>
          <a:r>
            <a:rPr lang="en-US"/>
            <a:t>1</a:t>
          </a:r>
        </a:p>
      </dgm:t>
    </dgm:pt>
    <dgm:pt modelId="{DAEF8AB6-0305-47F9-8E97-4B82C33052E3}">
      <dgm:prSet/>
      <dgm:spPr/>
      <dgm:t>
        <a:bodyPr/>
        <a:lstStyle/>
        <a:p>
          <a:r>
            <a:rPr lang="en-US"/>
            <a:t>Limited access to technology: Many small-scale farmers in developing countries lack access to the latest agricultural technologies due to limited infrastructure, knowledge, and financing.</a:t>
          </a:r>
        </a:p>
      </dgm:t>
    </dgm:pt>
    <dgm:pt modelId="{35EB7E86-0CCA-490A-A916-04846EA0E1AF}" type="parTrans" cxnId="{90C8E733-5D8B-4895-8DC8-9C62A2E16734}">
      <dgm:prSet/>
      <dgm:spPr/>
      <dgm:t>
        <a:bodyPr/>
        <a:lstStyle/>
        <a:p>
          <a:endParaRPr lang="en-US"/>
        </a:p>
      </dgm:t>
    </dgm:pt>
    <dgm:pt modelId="{41E06F52-C07E-44F1-BFBF-921FF81CA8B7}" type="sibTrans" cxnId="{90C8E733-5D8B-4895-8DC8-9C62A2E16734}">
      <dgm:prSet phldrT="2" phldr="0"/>
      <dgm:spPr/>
      <dgm:t>
        <a:bodyPr/>
        <a:lstStyle/>
        <a:p>
          <a:r>
            <a:rPr lang="en-US"/>
            <a:t>2</a:t>
          </a:r>
        </a:p>
      </dgm:t>
    </dgm:pt>
    <dgm:pt modelId="{F899B42F-C7D9-4308-93DC-F26548CA8CB9}">
      <dgm:prSet/>
      <dgm:spPr/>
      <dgm:t>
        <a:bodyPr/>
        <a:lstStyle/>
        <a:p>
          <a:r>
            <a:rPr lang="en-US"/>
            <a:t>Environmental concerns: Some new agricultural technologies, such as genetically modified crops, can have unintended environmental consequences, such as the development of pesticide-resistant insects or the contamination of non-GMO crops.</a:t>
          </a:r>
        </a:p>
      </dgm:t>
    </dgm:pt>
    <dgm:pt modelId="{EF478417-E8CC-4ADF-B4E7-E59F92DF4AAA}" type="parTrans" cxnId="{01686ED3-F3D9-41D3-91E7-BE792B5189BC}">
      <dgm:prSet/>
      <dgm:spPr/>
      <dgm:t>
        <a:bodyPr/>
        <a:lstStyle/>
        <a:p>
          <a:endParaRPr lang="en-US"/>
        </a:p>
      </dgm:t>
    </dgm:pt>
    <dgm:pt modelId="{4EA2FD61-12EE-4201-805E-12CDF56AA16F}" type="sibTrans" cxnId="{01686ED3-F3D9-41D3-91E7-BE792B5189BC}">
      <dgm:prSet phldrT="3" phldr="0"/>
      <dgm:spPr/>
      <dgm:t>
        <a:bodyPr/>
        <a:lstStyle/>
        <a:p>
          <a:r>
            <a:rPr lang="en-US"/>
            <a:t>3</a:t>
          </a:r>
        </a:p>
      </dgm:t>
    </dgm:pt>
    <dgm:pt modelId="{4C575ADA-7BEA-4BAC-85A3-CDDEB87C42F3}">
      <dgm:prSet/>
      <dgm:spPr/>
      <dgm:t>
        <a:bodyPr/>
        <a:lstStyle/>
        <a:p>
          <a:r>
            <a:rPr lang="en-US"/>
            <a:t>Social concerns: New agricultural technologies can also raise social concerns, such as the displacement of small-scale farmers or the concentration of power and resources in the hands of a few large agribusinesses.</a:t>
          </a:r>
        </a:p>
      </dgm:t>
    </dgm:pt>
    <dgm:pt modelId="{4383BC6F-BFA1-4822-B158-64D79F97FD3B}" type="parTrans" cxnId="{84D85340-D24B-4AE6-ADA4-CE4722BDE301}">
      <dgm:prSet/>
      <dgm:spPr/>
      <dgm:t>
        <a:bodyPr/>
        <a:lstStyle/>
        <a:p>
          <a:endParaRPr lang="en-US"/>
        </a:p>
      </dgm:t>
    </dgm:pt>
    <dgm:pt modelId="{6C009167-CD01-4225-BF52-AF1F58DCDCA4}" type="sibTrans" cxnId="{84D85340-D24B-4AE6-ADA4-CE4722BDE301}">
      <dgm:prSet phldrT="4" phldr="0"/>
      <dgm:spPr/>
      <dgm:t>
        <a:bodyPr/>
        <a:lstStyle/>
        <a:p>
          <a:r>
            <a:rPr lang="en-US"/>
            <a:t>4</a:t>
          </a:r>
        </a:p>
      </dgm:t>
    </dgm:pt>
    <dgm:pt modelId="{3429F7F0-3FB9-47B7-A803-66D2CDEED70F}">
      <dgm:prSet/>
      <dgm:spPr/>
      <dgm:t>
        <a:bodyPr/>
        <a:lstStyle/>
        <a:p>
          <a:r>
            <a:rPr lang="en-US"/>
            <a:t>Lack of regulation and oversight: The rapid pace of technological development can sometimes outpace regulatory and oversight frameworks, which can create risks for food safety, environmental sustainability, and social equity.</a:t>
          </a:r>
        </a:p>
      </dgm:t>
    </dgm:pt>
    <dgm:pt modelId="{303E5CED-731E-4F31-A005-724F1FF06F8F}" type="parTrans" cxnId="{9AB2912B-C378-4ABC-88B6-914F8C8E1E06}">
      <dgm:prSet/>
      <dgm:spPr/>
      <dgm:t>
        <a:bodyPr/>
        <a:lstStyle/>
        <a:p>
          <a:endParaRPr lang="en-US"/>
        </a:p>
      </dgm:t>
    </dgm:pt>
    <dgm:pt modelId="{9BA4DC33-D6A1-48D9-82B0-0BB518733553}" type="sibTrans" cxnId="{9AB2912B-C378-4ABC-88B6-914F8C8E1E06}">
      <dgm:prSet phldrT="5" phldr="0"/>
      <dgm:spPr/>
      <dgm:t>
        <a:bodyPr/>
        <a:lstStyle/>
        <a:p>
          <a:r>
            <a:rPr lang="en-US"/>
            <a:t>5</a:t>
          </a:r>
        </a:p>
      </dgm:t>
    </dgm:pt>
    <dgm:pt modelId="{FF823D21-7380-4AF4-B881-B6622D496686}">
      <dgm:prSet/>
      <dgm:spPr/>
      <dgm:t>
        <a:bodyPr/>
        <a:lstStyle/>
        <a:p>
          <a:r>
            <a:rPr lang="en-US"/>
            <a:t>Overall, new agricultural technologies have the potential to bring significant benefits to farmers and consumers, but their adoption and implementation need to be carefully managed to address these potential challenges and ensure that they are sustainable, equitable, and beneficial for all stakeholders.</a:t>
          </a:r>
        </a:p>
      </dgm:t>
    </dgm:pt>
    <dgm:pt modelId="{22F38078-E062-48B1-8345-862B2D79A8DC}" type="parTrans" cxnId="{9B7C2AA5-E911-45AE-8EE6-D7A3ED39F99D}">
      <dgm:prSet/>
      <dgm:spPr/>
      <dgm:t>
        <a:bodyPr/>
        <a:lstStyle/>
        <a:p>
          <a:endParaRPr lang="en-US"/>
        </a:p>
      </dgm:t>
    </dgm:pt>
    <dgm:pt modelId="{B1D14DAF-87C7-489B-9F44-6BFEB36B5C3B}" type="sibTrans" cxnId="{9B7C2AA5-E911-45AE-8EE6-D7A3ED39F99D}">
      <dgm:prSet phldrT="6" phldr="0"/>
      <dgm:spPr/>
      <dgm:t>
        <a:bodyPr/>
        <a:lstStyle/>
        <a:p>
          <a:r>
            <a:rPr lang="en-US"/>
            <a:t>6</a:t>
          </a:r>
        </a:p>
      </dgm:t>
    </dgm:pt>
    <dgm:pt modelId="{6EDBB161-5E15-4A24-ADEF-570B7506CA48}" type="pres">
      <dgm:prSet presAssocID="{ABBE6CA5-E2C8-4717-AE9B-811CA06E79E5}" presName="linearFlow" presStyleCnt="0">
        <dgm:presLayoutVars>
          <dgm:dir/>
          <dgm:animLvl val="lvl"/>
          <dgm:resizeHandles val="exact"/>
        </dgm:presLayoutVars>
      </dgm:prSet>
      <dgm:spPr/>
    </dgm:pt>
    <dgm:pt modelId="{A9D3F80F-DF71-4503-A7DA-33A41B8F6D96}" type="pres">
      <dgm:prSet presAssocID="{947AA253-CACF-455F-9463-2FBA8E0F9030}" presName="compositeNode" presStyleCnt="0"/>
      <dgm:spPr/>
    </dgm:pt>
    <dgm:pt modelId="{101E97F5-CB2E-4CF9-B4FC-4F3C5F896B15}" type="pres">
      <dgm:prSet presAssocID="{947AA253-CACF-455F-9463-2FBA8E0F9030}" presName="parTx" presStyleLbl="node1" presStyleIdx="0" presStyleCnt="0">
        <dgm:presLayoutVars>
          <dgm:chMax val="0"/>
          <dgm:chPref val="0"/>
          <dgm:bulletEnabled val="1"/>
        </dgm:presLayoutVars>
      </dgm:prSet>
      <dgm:spPr/>
    </dgm:pt>
    <dgm:pt modelId="{74B4680D-3DA9-4276-8126-35A400404F4A}" type="pres">
      <dgm:prSet presAssocID="{947AA253-CACF-455F-9463-2FBA8E0F9030}" presName="parSh" presStyleCnt="0"/>
      <dgm:spPr/>
    </dgm:pt>
    <dgm:pt modelId="{2404197D-C289-48F3-B4AF-DE023C7A5394}" type="pres">
      <dgm:prSet presAssocID="{947AA253-CACF-455F-9463-2FBA8E0F9030}" presName="lineNode" presStyleLbl="alignAccFollowNode1" presStyleIdx="0" presStyleCnt="18"/>
      <dgm:spPr/>
    </dgm:pt>
    <dgm:pt modelId="{BDCB1472-C95D-4E76-9448-57AA88FC8E0D}" type="pres">
      <dgm:prSet presAssocID="{947AA253-CACF-455F-9463-2FBA8E0F9030}" presName="lineArrowNode" presStyleLbl="alignAccFollowNode1" presStyleIdx="1" presStyleCnt="18"/>
      <dgm:spPr/>
    </dgm:pt>
    <dgm:pt modelId="{60584DFF-7FF7-4607-9882-FA6186011A5C}" type="pres">
      <dgm:prSet presAssocID="{5D1A8917-BA6C-440F-9C3B-5024B848D562}" presName="sibTransNodeCircle" presStyleLbl="alignNode1" presStyleIdx="0" presStyleCnt="6">
        <dgm:presLayoutVars>
          <dgm:chMax val="0"/>
          <dgm:bulletEnabled/>
        </dgm:presLayoutVars>
      </dgm:prSet>
      <dgm:spPr/>
    </dgm:pt>
    <dgm:pt modelId="{94CF6755-4ADE-4D69-B23E-10050EE72AA2}" type="pres">
      <dgm:prSet presAssocID="{5D1A8917-BA6C-440F-9C3B-5024B848D562}" presName="spacerBetweenCircleAndCallout" presStyleCnt="0">
        <dgm:presLayoutVars/>
      </dgm:prSet>
      <dgm:spPr/>
    </dgm:pt>
    <dgm:pt modelId="{A89799E1-1570-4914-84B7-CC2536CE5DB6}" type="pres">
      <dgm:prSet presAssocID="{947AA253-CACF-455F-9463-2FBA8E0F9030}" presName="nodeText" presStyleLbl="alignAccFollowNode1" presStyleIdx="2" presStyleCnt="18">
        <dgm:presLayoutVars>
          <dgm:bulletEnabled val="1"/>
        </dgm:presLayoutVars>
      </dgm:prSet>
      <dgm:spPr/>
    </dgm:pt>
    <dgm:pt modelId="{60997778-8DBD-41FD-9C59-4813F86EED9E}" type="pres">
      <dgm:prSet presAssocID="{5D1A8917-BA6C-440F-9C3B-5024B848D562}" presName="sibTransComposite" presStyleCnt="0"/>
      <dgm:spPr/>
    </dgm:pt>
    <dgm:pt modelId="{EBBCDEBB-6203-4413-B756-01DE0AA920AA}" type="pres">
      <dgm:prSet presAssocID="{DAEF8AB6-0305-47F9-8E97-4B82C33052E3}" presName="compositeNode" presStyleCnt="0"/>
      <dgm:spPr/>
    </dgm:pt>
    <dgm:pt modelId="{FED7F5D8-C9C3-4CE5-9C31-37AC4BB2E7AF}" type="pres">
      <dgm:prSet presAssocID="{DAEF8AB6-0305-47F9-8E97-4B82C33052E3}" presName="parTx" presStyleLbl="node1" presStyleIdx="0" presStyleCnt="0">
        <dgm:presLayoutVars>
          <dgm:chMax val="0"/>
          <dgm:chPref val="0"/>
          <dgm:bulletEnabled val="1"/>
        </dgm:presLayoutVars>
      </dgm:prSet>
      <dgm:spPr/>
    </dgm:pt>
    <dgm:pt modelId="{0A027B3A-4138-4ECF-A931-3863938115BC}" type="pres">
      <dgm:prSet presAssocID="{DAEF8AB6-0305-47F9-8E97-4B82C33052E3}" presName="parSh" presStyleCnt="0"/>
      <dgm:spPr/>
    </dgm:pt>
    <dgm:pt modelId="{43EB0EE4-B324-453D-A928-A325274F0800}" type="pres">
      <dgm:prSet presAssocID="{DAEF8AB6-0305-47F9-8E97-4B82C33052E3}" presName="lineNode" presStyleLbl="alignAccFollowNode1" presStyleIdx="3" presStyleCnt="18"/>
      <dgm:spPr/>
    </dgm:pt>
    <dgm:pt modelId="{F3B6CA92-F9B3-4E59-BA03-D9742ED88F03}" type="pres">
      <dgm:prSet presAssocID="{DAEF8AB6-0305-47F9-8E97-4B82C33052E3}" presName="lineArrowNode" presStyleLbl="alignAccFollowNode1" presStyleIdx="4" presStyleCnt="18"/>
      <dgm:spPr/>
    </dgm:pt>
    <dgm:pt modelId="{DCD0D055-9EA7-401D-B67D-D03470D2C1CC}" type="pres">
      <dgm:prSet presAssocID="{41E06F52-C07E-44F1-BFBF-921FF81CA8B7}" presName="sibTransNodeCircle" presStyleLbl="alignNode1" presStyleIdx="1" presStyleCnt="6">
        <dgm:presLayoutVars>
          <dgm:chMax val="0"/>
          <dgm:bulletEnabled/>
        </dgm:presLayoutVars>
      </dgm:prSet>
      <dgm:spPr/>
    </dgm:pt>
    <dgm:pt modelId="{E64BF391-98EB-456D-84FD-F1C0F2E419C5}" type="pres">
      <dgm:prSet presAssocID="{41E06F52-C07E-44F1-BFBF-921FF81CA8B7}" presName="spacerBetweenCircleAndCallout" presStyleCnt="0">
        <dgm:presLayoutVars/>
      </dgm:prSet>
      <dgm:spPr/>
    </dgm:pt>
    <dgm:pt modelId="{A3354F74-6AE6-44A6-A0F4-AA89F98A3B01}" type="pres">
      <dgm:prSet presAssocID="{DAEF8AB6-0305-47F9-8E97-4B82C33052E3}" presName="nodeText" presStyleLbl="alignAccFollowNode1" presStyleIdx="5" presStyleCnt="18">
        <dgm:presLayoutVars>
          <dgm:bulletEnabled val="1"/>
        </dgm:presLayoutVars>
      </dgm:prSet>
      <dgm:spPr/>
    </dgm:pt>
    <dgm:pt modelId="{F7D68F74-DFBD-4784-A13E-9C01B3139D64}" type="pres">
      <dgm:prSet presAssocID="{41E06F52-C07E-44F1-BFBF-921FF81CA8B7}" presName="sibTransComposite" presStyleCnt="0"/>
      <dgm:spPr/>
    </dgm:pt>
    <dgm:pt modelId="{7D7519A6-1B78-473C-BEEE-BAA9A7BAA693}" type="pres">
      <dgm:prSet presAssocID="{F899B42F-C7D9-4308-93DC-F26548CA8CB9}" presName="compositeNode" presStyleCnt="0"/>
      <dgm:spPr/>
    </dgm:pt>
    <dgm:pt modelId="{436A5333-F398-44EC-984E-A8D3A592AFD5}" type="pres">
      <dgm:prSet presAssocID="{F899B42F-C7D9-4308-93DC-F26548CA8CB9}" presName="parTx" presStyleLbl="node1" presStyleIdx="0" presStyleCnt="0">
        <dgm:presLayoutVars>
          <dgm:chMax val="0"/>
          <dgm:chPref val="0"/>
          <dgm:bulletEnabled val="1"/>
        </dgm:presLayoutVars>
      </dgm:prSet>
      <dgm:spPr/>
    </dgm:pt>
    <dgm:pt modelId="{18CBD486-BFE1-4892-BEA7-F9CE05302E2A}" type="pres">
      <dgm:prSet presAssocID="{F899B42F-C7D9-4308-93DC-F26548CA8CB9}" presName="parSh" presStyleCnt="0"/>
      <dgm:spPr/>
    </dgm:pt>
    <dgm:pt modelId="{BB463A87-1D6D-453B-9C41-9DA7E4619605}" type="pres">
      <dgm:prSet presAssocID="{F899B42F-C7D9-4308-93DC-F26548CA8CB9}" presName="lineNode" presStyleLbl="alignAccFollowNode1" presStyleIdx="6" presStyleCnt="18"/>
      <dgm:spPr/>
    </dgm:pt>
    <dgm:pt modelId="{BBA4BC4D-7CD6-47D0-A5C8-07A0F14CDB68}" type="pres">
      <dgm:prSet presAssocID="{F899B42F-C7D9-4308-93DC-F26548CA8CB9}" presName="lineArrowNode" presStyleLbl="alignAccFollowNode1" presStyleIdx="7" presStyleCnt="18"/>
      <dgm:spPr/>
    </dgm:pt>
    <dgm:pt modelId="{A2A5E0C0-A5C1-4004-9B60-201DDCE5272B}" type="pres">
      <dgm:prSet presAssocID="{4EA2FD61-12EE-4201-805E-12CDF56AA16F}" presName="sibTransNodeCircle" presStyleLbl="alignNode1" presStyleIdx="2" presStyleCnt="6">
        <dgm:presLayoutVars>
          <dgm:chMax val="0"/>
          <dgm:bulletEnabled/>
        </dgm:presLayoutVars>
      </dgm:prSet>
      <dgm:spPr/>
    </dgm:pt>
    <dgm:pt modelId="{34662089-C86B-4638-9DB3-2D4938CA0D4F}" type="pres">
      <dgm:prSet presAssocID="{4EA2FD61-12EE-4201-805E-12CDF56AA16F}" presName="spacerBetweenCircleAndCallout" presStyleCnt="0">
        <dgm:presLayoutVars/>
      </dgm:prSet>
      <dgm:spPr/>
    </dgm:pt>
    <dgm:pt modelId="{E8932659-FF1C-4717-9B81-CA0B03A34D80}" type="pres">
      <dgm:prSet presAssocID="{F899B42F-C7D9-4308-93DC-F26548CA8CB9}" presName="nodeText" presStyleLbl="alignAccFollowNode1" presStyleIdx="8" presStyleCnt="18">
        <dgm:presLayoutVars>
          <dgm:bulletEnabled val="1"/>
        </dgm:presLayoutVars>
      </dgm:prSet>
      <dgm:spPr/>
    </dgm:pt>
    <dgm:pt modelId="{A2145449-15CE-4779-A7B0-316FEF68C659}" type="pres">
      <dgm:prSet presAssocID="{4EA2FD61-12EE-4201-805E-12CDF56AA16F}" presName="sibTransComposite" presStyleCnt="0"/>
      <dgm:spPr/>
    </dgm:pt>
    <dgm:pt modelId="{8956F43D-EF48-426F-B9E8-8CB5677A12E9}" type="pres">
      <dgm:prSet presAssocID="{4C575ADA-7BEA-4BAC-85A3-CDDEB87C42F3}" presName="compositeNode" presStyleCnt="0"/>
      <dgm:spPr/>
    </dgm:pt>
    <dgm:pt modelId="{9FBD9FEC-7CEC-4B1A-80C9-EED5CEEB7ECE}" type="pres">
      <dgm:prSet presAssocID="{4C575ADA-7BEA-4BAC-85A3-CDDEB87C42F3}" presName="parTx" presStyleLbl="node1" presStyleIdx="0" presStyleCnt="0">
        <dgm:presLayoutVars>
          <dgm:chMax val="0"/>
          <dgm:chPref val="0"/>
          <dgm:bulletEnabled val="1"/>
        </dgm:presLayoutVars>
      </dgm:prSet>
      <dgm:spPr/>
    </dgm:pt>
    <dgm:pt modelId="{05C8570E-4393-4044-A5BC-55DB945A67DC}" type="pres">
      <dgm:prSet presAssocID="{4C575ADA-7BEA-4BAC-85A3-CDDEB87C42F3}" presName="parSh" presStyleCnt="0"/>
      <dgm:spPr/>
    </dgm:pt>
    <dgm:pt modelId="{BA4B4D49-A8C4-43BC-A047-C24144ACFEBD}" type="pres">
      <dgm:prSet presAssocID="{4C575ADA-7BEA-4BAC-85A3-CDDEB87C42F3}" presName="lineNode" presStyleLbl="alignAccFollowNode1" presStyleIdx="9" presStyleCnt="18"/>
      <dgm:spPr/>
    </dgm:pt>
    <dgm:pt modelId="{742E3E69-A160-4D3D-AA37-15D41F639D2B}" type="pres">
      <dgm:prSet presAssocID="{4C575ADA-7BEA-4BAC-85A3-CDDEB87C42F3}" presName="lineArrowNode" presStyleLbl="alignAccFollowNode1" presStyleIdx="10" presStyleCnt="18"/>
      <dgm:spPr/>
    </dgm:pt>
    <dgm:pt modelId="{5A5D9C48-E369-44F1-B572-485FBEC8AF33}" type="pres">
      <dgm:prSet presAssocID="{6C009167-CD01-4225-BF52-AF1F58DCDCA4}" presName="sibTransNodeCircle" presStyleLbl="alignNode1" presStyleIdx="3" presStyleCnt="6">
        <dgm:presLayoutVars>
          <dgm:chMax val="0"/>
          <dgm:bulletEnabled/>
        </dgm:presLayoutVars>
      </dgm:prSet>
      <dgm:spPr/>
    </dgm:pt>
    <dgm:pt modelId="{B670EBB0-B1A2-424E-9453-9746E9970B76}" type="pres">
      <dgm:prSet presAssocID="{6C009167-CD01-4225-BF52-AF1F58DCDCA4}" presName="spacerBetweenCircleAndCallout" presStyleCnt="0">
        <dgm:presLayoutVars/>
      </dgm:prSet>
      <dgm:spPr/>
    </dgm:pt>
    <dgm:pt modelId="{CAD65614-BCE3-4A79-B1F8-DE84AC168F4D}" type="pres">
      <dgm:prSet presAssocID="{4C575ADA-7BEA-4BAC-85A3-CDDEB87C42F3}" presName="nodeText" presStyleLbl="alignAccFollowNode1" presStyleIdx="11" presStyleCnt="18">
        <dgm:presLayoutVars>
          <dgm:bulletEnabled val="1"/>
        </dgm:presLayoutVars>
      </dgm:prSet>
      <dgm:spPr/>
    </dgm:pt>
    <dgm:pt modelId="{53691DF3-327B-4897-92C5-4442A23683BD}" type="pres">
      <dgm:prSet presAssocID="{6C009167-CD01-4225-BF52-AF1F58DCDCA4}" presName="sibTransComposite" presStyleCnt="0"/>
      <dgm:spPr/>
    </dgm:pt>
    <dgm:pt modelId="{1466787D-4CC1-4855-8D7D-6AE2DB0F015E}" type="pres">
      <dgm:prSet presAssocID="{3429F7F0-3FB9-47B7-A803-66D2CDEED70F}" presName="compositeNode" presStyleCnt="0"/>
      <dgm:spPr/>
    </dgm:pt>
    <dgm:pt modelId="{43CFF888-A1E2-4955-8A24-BA6DDC6C9B53}" type="pres">
      <dgm:prSet presAssocID="{3429F7F0-3FB9-47B7-A803-66D2CDEED70F}" presName="parTx" presStyleLbl="node1" presStyleIdx="0" presStyleCnt="0">
        <dgm:presLayoutVars>
          <dgm:chMax val="0"/>
          <dgm:chPref val="0"/>
          <dgm:bulletEnabled val="1"/>
        </dgm:presLayoutVars>
      </dgm:prSet>
      <dgm:spPr/>
    </dgm:pt>
    <dgm:pt modelId="{D6AE6C06-2F5D-4656-94AD-29E226A1E62C}" type="pres">
      <dgm:prSet presAssocID="{3429F7F0-3FB9-47B7-A803-66D2CDEED70F}" presName="parSh" presStyleCnt="0"/>
      <dgm:spPr/>
    </dgm:pt>
    <dgm:pt modelId="{3353748F-3D2C-47EE-8CF8-553D634A9459}" type="pres">
      <dgm:prSet presAssocID="{3429F7F0-3FB9-47B7-A803-66D2CDEED70F}" presName="lineNode" presStyleLbl="alignAccFollowNode1" presStyleIdx="12" presStyleCnt="18"/>
      <dgm:spPr/>
    </dgm:pt>
    <dgm:pt modelId="{FCB2853C-C02A-4E2E-B356-B0C9D4B1ABA7}" type="pres">
      <dgm:prSet presAssocID="{3429F7F0-3FB9-47B7-A803-66D2CDEED70F}" presName="lineArrowNode" presStyleLbl="alignAccFollowNode1" presStyleIdx="13" presStyleCnt="18"/>
      <dgm:spPr/>
    </dgm:pt>
    <dgm:pt modelId="{BA39635F-461A-49F3-966F-0B8CA4BE31EE}" type="pres">
      <dgm:prSet presAssocID="{9BA4DC33-D6A1-48D9-82B0-0BB518733553}" presName="sibTransNodeCircle" presStyleLbl="alignNode1" presStyleIdx="4" presStyleCnt="6">
        <dgm:presLayoutVars>
          <dgm:chMax val="0"/>
          <dgm:bulletEnabled/>
        </dgm:presLayoutVars>
      </dgm:prSet>
      <dgm:spPr/>
    </dgm:pt>
    <dgm:pt modelId="{B99AB8F4-138F-413A-85A0-BE341DCA7E33}" type="pres">
      <dgm:prSet presAssocID="{9BA4DC33-D6A1-48D9-82B0-0BB518733553}" presName="spacerBetweenCircleAndCallout" presStyleCnt="0">
        <dgm:presLayoutVars/>
      </dgm:prSet>
      <dgm:spPr/>
    </dgm:pt>
    <dgm:pt modelId="{64FF4820-5578-4607-A40D-076EB2D3ABA3}" type="pres">
      <dgm:prSet presAssocID="{3429F7F0-3FB9-47B7-A803-66D2CDEED70F}" presName="nodeText" presStyleLbl="alignAccFollowNode1" presStyleIdx="14" presStyleCnt="18">
        <dgm:presLayoutVars>
          <dgm:bulletEnabled val="1"/>
        </dgm:presLayoutVars>
      </dgm:prSet>
      <dgm:spPr/>
    </dgm:pt>
    <dgm:pt modelId="{F95828CC-F81A-4E0E-BD8D-72834A9202CB}" type="pres">
      <dgm:prSet presAssocID="{9BA4DC33-D6A1-48D9-82B0-0BB518733553}" presName="sibTransComposite" presStyleCnt="0"/>
      <dgm:spPr/>
    </dgm:pt>
    <dgm:pt modelId="{2FE0191C-F8EC-4362-B388-1A7E2387A617}" type="pres">
      <dgm:prSet presAssocID="{FF823D21-7380-4AF4-B881-B6622D496686}" presName="compositeNode" presStyleCnt="0"/>
      <dgm:spPr/>
    </dgm:pt>
    <dgm:pt modelId="{2724DAE0-DB63-4D23-9EB1-BE73C7E397BC}" type="pres">
      <dgm:prSet presAssocID="{FF823D21-7380-4AF4-B881-B6622D496686}" presName="parTx" presStyleLbl="node1" presStyleIdx="0" presStyleCnt="0">
        <dgm:presLayoutVars>
          <dgm:chMax val="0"/>
          <dgm:chPref val="0"/>
          <dgm:bulletEnabled val="1"/>
        </dgm:presLayoutVars>
      </dgm:prSet>
      <dgm:spPr/>
    </dgm:pt>
    <dgm:pt modelId="{C754A7E2-31F8-4D1F-A7A1-31BECCCB04F8}" type="pres">
      <dgm:prSet presAssocID="{FF823D21-7380-4AF4-B881-B6622D496686}" presName="parSh" presStyleCnt="0"/>
      <dgm:spPr/>
    </dgm:pt>
    <dgm:pt modelId="{C8566B6E-FB17-4BC2-9D73-98930F66A81E}" type="pres">
      <dgm:prSet presAssocID="{FF823D21-7380-4AF4-B881-B6622D496686}" presName="lineNode" presStyleLbl="alignAccFollowNode1" presStyleIdx="15" presStyleCnt="18"/>
      <dgm:spPr/>
    </dgm:pt>
    <dgm:pt modelId="{62CF3A4C-F59B-4AB0-88B7-956843F2DDFD}" type="pres">
      <dgm:prSet presAssocID="{FF823D21-7380-4AF4-B881-B6622D496686}" presName="lineArrowNode" presStyleLbl="alignAccFollowNode1" presStyleIdx="16" presStyleCnt="18"/>
      <dgm:spPr/>
    </dgm:pt>
    <dgm:pt modelId="{00AED6D2-7FAE-4665-B881-7174F155F7C6}" type="pres">
      <dgm:prSet presAssocID="{B1D14DAF-87C7-489B-9F44-6BFEB36B5C3B}" presName="sibTransNodeCircle" presStyleLbl="alignNode1" presStyleIdx="5" presStyleCnt="6">
        <dgm:presLayoutVars>
          <dgm:chMax val="0"/>
          <dgm:bulletEnabled/>
        </dgm:presLayoutVars>
      </dgm:prSet>
      <dgm:spPr/>
    </dgm:pt>
    <dgm:pt modelId="{A1C6D293-3669-42B3-ACEE-BDEB75081203}" type="pres">
      <dgm:prSet presAssocID="{B1D14DAF-87C7-489B-9F44-6BFEB36B5C3B}" presName="spacerBetweenCircleAndCallout" presStyleCnt="0">
        <dgm:presLayoutVars/>
      </dgm:prSet>
      <dgm:spPr/>
    </dgm:pt>
    <dgm:pt modelId="{5F91F91A-3D5B-4E68-897C-3CD43831EF9B}" type="pres">
      <dgm:prSet presAssocID="{FF823D21-7380-4AF4-B881-B6622D496686}" presName="nodeText" presStyleLbl="alignAccFollowNode1" presStyleIdx="17" presStyleCnt="18">
        <dgm:presLayoutVars>
          <dgm:bulletEnabled val="1"/>
        </dgm:presLayoutVars>
      </dgm:prSet>
      <dgm:spPr/>
    </dgm:pt>
  </dgm:ptLst>
  <dgm:cxnLst>
    <dgm:cxn modelId="{EB520410-A788-4F83-A8BA-2461CFCB3E91}" type="presOf" srcId="{ABBE6CA5-E2C8-4717-AE9B-811CA06E79E5}" destId="{6EDBB161-5E15-4A24-ADEF-570B7506CA48}" srcOrd="0" destOrd="0" presId="urn:microsoft.com/office/officeart/2016/7/layout/LinearArrowProcessNumbered"/>
    <dgm:cxn modelId="{2170D718-FF35-4868-AAF6-FAA648662AF4}" type="presOf" srcId="{4EA2FD61-12EE-4201-805E-12CDF56AA16F}" destId="{A2A5E0C0-A5C1-4004-9B60-201DDCE5272B}" srcOrd="0" destOrd="0" presId="urn:microsoft.com/office/officeart/2016/7/layout/LinearArrowProcessNumbered"/>
    <dgm:cxn modelId="{242B7026-9DFB-4D10-BD50-C841FC64FE1F}" type="presOf" srcId="{41E06F52-C07E-44F1-BFBF-921FF81CA8B7}" destId="{DCD0D055-9EA7-401D-B67D-D03470D2C1CC}" srcOrd="0" destOrd="0" presId="urn:microsoft.com/office/officeart/2016/7/layout/LinearArrowProcessNumbered"/>
    <dgm:cxn modelId="{C9902629-F1B2-4008-B0A2-3C1DFA50D63E}" type="presOf" srcId="{FF823D21-7380-4AF4-B881-B6622D496686}" destId="{5F91F91A-3D5B-4E68-897C-3CD43831EF9B}" srcOrd="0" destOrd="0" presId="urn:microsoft.com/office/officeart/2016/7/layout/LinearArrowProcessNumbered"/>
    <dgm:cxn modelId="{9AB2912B-C378-4ABC-88B6-914F8C8E1E06}" srcId="{ABBE6CA5-E2C8-4717-AE9B-811CA06E79E5}" destId="{3429F7F0-3FB9-47B7-A803-66D2CDEED70F}" srcOrd="4" destOrd="0" parTransId="{303E5CED-731E-4F31-A005-724F1FF06F8F}" sibTransId="{9BA4DC33-D6A1-48D9-82B0-0BB518733553}"/>
    <dgm:cxn modelId="{90C8E733-5D8B-4895-8DC8-9C62A2E16734}" srcId="{ABBE6CA5-E2C8-4717-AE9B-811CA06E79E5}" destId="{DAEF8AB6-0305-47F9-8E97-4B82C33052E3}" srcOrd="1" destOrd="0" parTransId="{35EB7E86-0CCA-490A-A916-04846EA0E1AF}" sibTransId="{41E06F52-C07E-44F1-BFBF-921FF81CA8B7}"/>
    <dgm:cxn modelId="{D0B47140-2A06-4474-A9AC-E32A5FC12C9F}" srcId="{ABBE6CA5-E2C8-4717-AE9B-811CA06E79E5}" destId="{947AA253-CACF-455F-9463-2FBA8E0F9030}" srcOrd="0" destOrd="0" parTransId="{A4F52FD4-58A4-4A0C-8F92-EDB2E018AB21}" sibTransId="{5D1A8917-BA6C-440F-9C3B-5024B848D562}"/>
    <dgm:cxn modelId="{84D85340-D24B-4AE6-ADA4-CE4722BDE301}" srcId="{ABBE6CA5-E2C8-4717-AE9B-811CA06E79E5}" destId="{4C575ADA-7BEA-4BAC-85A3-CDDEB87C42F3}" srcOrd="3" destOrd="0" parTransId="{4383BC6F-BFA1-4822-B158-64D79F97FD3B}" sibTransId="{6C009167-CD01-4225-BF52-AF1F58DCDCA4}"/>
    <dgm:cxn modelId="{E4BEFB62-E451-4E1F-8CDD-4578FDD27E2B}" type="presOf" srcId="{3429F7F0-3FB9-47B7-A803-66D2CDEED70F}" destId="{64FF4820-5578-4607-A40D-076EB2D3ABA3}" srcOrd="0" destOrd="0" presId="urn:microsoft.com/office/officeart/2016/7/layout/LinearArrowProcessNumbered"/>
    <dgm:cxn modelId="{05040A44-2F8B-45B4-B960-46CCCDA71A6E}" type="presOf" srcId="{B1D14DAF-87C7-489B-9F44-6BFEB36B5C3B}" destId="{00AED6D2-7FAE-4665-B881-7174F155F7C6}" srcOrd="0" destOrd="0" presId="urn:microsoft.com/office/officeart/2016/7/layout/LinearArrowProcessNumbered"/>
    <dgm:cxn modelId="{DE7C5590-2BF6-4A44-B8B1-FFAFEB6F4C94}" type="presOf" srcId="{F899B42F-C7D9-4308-93DC-F26548CA8CB9}" destId="{E8932659-FF1C-4717-9B81-CA0B03A34D80}" srcOrd="0" destOrd="0" presId="urn:microsoft.com/office/officeart/2016/7/layout/LinearArrowProcessNumbered"/>
    <dgm:cxn modelId="{9B7C2AA5-E911-45AE-8EE6-D7A3ED39F99D}" srcId="{ABBE6CA5-E2C8-4717-AE9B-811CA06E79E5}" destId="{FF823D21-7380-4AF4-B881-B6622D496686}" srcOrd="5" destOrd="0" parTransId="{22F38078-E062-48B1-8345-862B2D79A8DC}" sibTransId="{B1D14DAF-87C7-489B-9F44-6BFEB36B5C3B}"/>
    <dgm:cxn modelId="{450EAEC1-264C-47C8-8569-33C03F4EB6E6}" type="presOf" srcId="{6C009167-CD01-4225-BF52-AF1F58DCDCA4}" destId="{5A5D9C48-E369-44F1-B572-485FBEC8AF33}" srcOrd="0" destOrd="0" presId="urn:microsoft.com/office/officeart/2016/7/layout/LinearArrowProcessNumbered"/>
    <dgm:cxn modelId="{955730C9-B216-48DA-B2B1-63C6DFF83827}" type="presOf" srcId="{947AA253-CACF-455F-9463-2FBA8E0F9030}" destId="{A89799E1-1570-4914-84B7-CC2536CE5DB6}" srcOrd="0" destOrd="0" presId="urn:microsoft.com/office/officeart/2016/7/layout/LinearArrowProcessNumbered"/>
    <dgm:cxn modelId="{7D13E3C9-92FC-4D1C-802B-4A63EDAB2872}" type="presOf" srcId="{5D1A8917-BA6C-440F-9C3B-5024B848D562}" destId="{60584DFF-7FF7-4607-9882-FA6186011A5C}" srcOrd="0" destOrd="0" presId="urn:microsoft.com/office/officeart/2016/7/layout/LinearArrowProcessNumbered"/>
    <dgm:cxn modelId="{01686ED3-F3D9-41D3-91E7-BE792B5189BC}" srcId="{ABBE6CA5-E2C8-4717-AE9B-811CA06E79E5}" destId="{F899B42F-C7D9-4308-93DC-F26548CA8CB9}" srcOrd="2" destOrd="0" parTransId="{EF478417-E8CC-4ADF-B4E7-E59F92DF4AAA}" sibTransId="{4EA2FD61-12EE-4201-805E-12CDF56AA16F}"/>
    <dgm:cxn modelId="{9DB209E8-6C0A-4774-A76E-DE7F0D54DD40}" type="presOf" srcId="{9BA4DC33-D6A1-48D9-82B0-0BB518733553}" destId="{BA39635F-461A-49F3-966F-0B8CA4BE31EE}" srcOrd="0" destOrd="0" presId="urn:microsoft.com/office/officeart/2016/7/layout/LinearArrowProcessNumbered"/>
    <dgm:cxn modelId="{F548ECEF-BF21-4AB4-9CFA-D105F81C4220}" type="presOf" srcId="{DAEF8AB6-0305-47F9-8E97-4B82C33052E3}" destId="{A3354F74-6AE6-44A6-A0F4-AA89F98A3B01}" srcOrd="0" destOrd="0" presId="urn:microsoft.com/office/officeart/2016/7/layout/LinearArrowProcessNumbered"/>
    <dgm:cxn modelId="{3A4BECFF-B803-46BD-AD11-D0B53861B739}" type="presOf" srcId="{4C575ADA-7BEA-4BAC-85A3-CDDEB87C42F3}" destId="{CAD65614-BCE3-4A79-B1F8-DE84AC168F4D}" srcOrd="0" destOrd="0" presId="urn:microsoft.com/office/officeart/2016/7/layout/LinearArrowProcessNumbered"/>
    <dgm:cxn modelId="{BD576E9A-9C3D-4D35-80D3-65BCC79D47F4}" type="presParOf" srcId="{6EDBB161-5E15-4A24-ADEF-570B7506CA48}" destId="{A9D3F80F-DF71-4503-A7DA-33A41B8F6D96}" srcOrd="0" destOrd="0" presId="urn:microsoft.com/office/officeart/2016/7/layout/LinearArrowProcessNumbered"/>
    <dgm:cxn modelId="{1F88DC91-25F2-4514-B7D7-0CEE1877F9B2}" type="presParOf" srcId="{A9D3F80F-DF71-4503-A7DA-33A41B8F6D96}" destId="{101E97F5-CB2E-4CF9-B4FC-4F3C5F896B15}" srcOrd="0" destOrd="0" presId="urn:microsoft.com/office/officeart/2016/7/layout/LinearArrowProcessNumbered"/>
    <dgm:cxn modelId="{15AE4DA0-072E-40AB-92A4-179AFD5214CB}" type="presParOf" srcId="{A9D3F80F-DF71-4503-A7DA-33A41B8F6D96}" destId="{74B4680D-3DA9-4276-8126-35A400404F4A}" srcOrd="1" destOrd="0" presId="urn:microsoft.com/office/officeart/2016/7/layout/LinearArrowProcessNumbered"/>
    <dgm:cxn modelId="{77E5388C-AB52-4B5A-B219-C56E1A814336}" type="presParOf" srcId="{74B4680D-3DA9-4276-8126-35A400404F4A}" destId="{2404197D-C289-48F3-B4AF-DE023C7A5394}" srcOrd="0" destOrd="0" presId="urn:microsoft.com/office/officeart/2016/7/layout/LinearArrowProcessNumbered"/>
    <dgm:cxn modelId="{31D066E3-5728-4701-B6A8-F6F34420C8EA}" type="presParOf" srcId="{74B4680D-3DA9-4276-8126-35A400404F4A}" destId="{BDCB1472-C95D-4E76-9448-57AA88FC8E0D}" srcOrd="1" destOrd="0" presId="urn:microsoft.com/office/officeart/2016/7/layout/LinearArrowProcessNumbered"/>
    <dgm:cxn modelId="{77BCAD07-F0E6-420E-BDB0-854B71BEDC38}" type="presParOf" srcId="{74B4680D-3DA9-4276-8126-35A400404F4A}" destId="{60584DFF-7FF7-4607-9882-FA6186011A5C}" srcOrd="2" destOrd="0" presId="urn:microsoft.com/office/officeart/2016/7/layout/LinearArrowProcessNumbered"/>
    <dgm:cxn modelId="{86EEB048-470F-4056-A3CC-9E378A7CE0AF}" type="presParOf" srcId="{74B4680D-3DA9-4276-8126-35A400404F4A}" destId="{94CF6755-4ADE-4D69-B23E-10050EE72AA2}" srcOrd="3" destOrd="0" presId="urn:microsoft.com/office/officeart/2016/7/layout/LinearArrowProcessNumbered"/>
    <dgm:cxn modelId="{BFE27BEB-A80C-43E5-BA86-7DAA85062371}" type="presParOf" srcId="{A9D3F80F-DF71-4503-A7DA-33A41B8F6D96}" destId="{A89799E1-1570-4914-84B7-CC2536CE5DB6}" srcOrd="2" destOrd="0" presId="urn:microsoft.com/office/officeart/2016/7/layout/LinearArrowProcessNumbered"/>
    <dgm:cxn modelId="{0BA1EA08-DF9F-4720-BFDD-7D4E13C78197}" type="presParOf" srcId="{6EDBB161-5E15-4A24-ADEF-570B7506CA48}" destId="{60997778-8DBD-41FD-9C59-4813F86EED9E}" srcOrd="1" destOrd="0" presId="urn:microsoft.com/office/officeart/2016/7/layout/LinearArrowProcessNumbered"/>
    <dgm:cxn modelId="{F2BF64F4-0D70-4384-979C-4197BFE3DE84}" type="presParOf" srcId="{6EDBB161-5E15-4A24-ADEF-570B7506CA48}" destId="{EBBCDEBB-6203-4413-B756-01DE0AA920AA}" srcOrd="2" destOrd="0" presId="urn:microsoft.com/office/officeart/2016/7/layout/LinearArrowProcessNumbered"/>
    <dgm:cxn modelId="{20D4041C-83EF-44A9-85B8-8EBD1A1599FB}" type="presParOf" srcId="{EBBCDEBB-6203-4413-B756-01DE0AA920AA}" destId="{FED7F5D8-C9C3-4CE5-9C31-37AC4BB2E7AF}" srcOrd="0" destOrd="0" presId="urn:microsoft.com/office/officeart/2016/7/layout/LinearArrowProcessNumbered"/>
    <dgm:cxn modelId="{CBC2B40E-3A31-4617-8C71-E6C20A4C6B93}" type="presParOf" srcId="{EBBCDEBB-6203-4413-B756-01DE0AA920AA}" destId="{0A027B3A-4138-4ECF-A931-3863938115BC}" srcOrd="1" destOrd="0" presId="urn:microsoft.com/office/officeart/2016/7/layout/LinearArrowProcessNumbered"/>
    <dgm:cxn modelId="{759A0540-2DB4-4141-9150-75F7FCC18646}" type="presParOf" srcId="{0A027B3A-4138-4ECF-A931-3863938115BC}" destId="{43EB0EE4-B324-453D-A928-A325274F0800}" srcOrd="0" destOrd="0" presId="urn:microsoft.com/office/officeart/2016/7/layout/LinearArrowProcessNumbered"/>
    <dgm:cxn modelId="{EEA7B03D-5BCF-4969-9DA3-402FC3B4AF43}" type="presParOf" srcId="{0A027B3A-4138-4ECF-A931-3863938115BC}" destId="{F3B6CA92-F9B3-4E59-BA03-D9742ED88F03}" srcOrd="1" destOrd="0" presId="urn:microsoft.com/office/officeart/2016/7/layout/LinearArrowProcessNumbered"/>
    <dgm:cxn modelId="{E2D10210-2F13-41D1-A516-A703963CF003}" type="presParOf" srcId="{0A027B3A-4138-4ECF-A931-3863938115BC}" destId="{DCD0D055-9EA7-401D-B67D-D03470D2C1CC}" srcOrd="2" destOrd="0" presId="urn:microsoft.com/office/officeart/2016/7/layout/LinearArrowProcessNumbered"/>
    <dgm:cxn modelId="{53677822-E1C0-47CC-85AA-FEAD56363FA0}" type="presParOf" srcId="{0A027B3A-4138-4ECF-A931-3863938115BC}" destId="{E64BF391-98EB-456D-84FD-F1C0F2E419C5}" srcOrd="3" destOrd="0" presId="urn:microsoft.com/office/officeart/2016/7/layout/LinearArrowProcessNumbered"/>
    <dgm:cxn modelId="{91B17FDB-7C43-42EF-A9A5-8871F0327192}" type="presParOf" srcId="{EBBCDEBB-6203-4413-B756-01DE0AA920AA}" destId="{A3354F74-6AE6-44A6-A0F4-AA89F98A3B01}" srcOrd="2" destOrd="0" presId="urn:microsoft.com/office/officeart/2016/7/layout/LinearArrowProcessNumbered"/>
    <dgm:cxn modelId="{F7F478E9-E9FB-4367-A793-C0F7F3847BFD}" type="presParOf" srcId="{6EDBB161-5E15-4A24-ADEF-570B7506CA48}" destId="{F7D68F74-DFBD-4784-A13E-9C01B3139D64}" srcOrd="3" destOrd="0" presId="urn:microsoft.com/office/officeart/2016/7/layout/LinearArrowProcessNumbered"/>
    <dgm:cxn modelId="{A6EA27F2-4543-49E6-BD71-3FD0BBD44A14}" type="presParOf" srcId="{6EDBB161-5E15-4A24-ADEF-570B7506CA48}" destId="{7D7519A6-1B78-473C-BEEE-BAA9A7BAA693}" srcOrd="4" destOrd="0" presId="urn:microsoft.com/office/officeart/2016/7/layout/LinearArrowProcessNumbered"/>
    <dgm:cxn modelId="{A9332C19-4177-407D-A5B6-A747F21EA379}" type="presParOf" srcId="{7D7519A6-1B78-473C-BEEE-BAA9A7BAA693}" destId="{436A5333-F398-44EC-984E-A8D3A592AFD5}" srcOrd="0" destOrd="0" presId="urn:microsoft.com/office/officeart/2016/7/layout/LinearArrowProcessNumbered"/>
    <dgm:cxn modelId="{A8A62662-B537-4B0F-8144-7F460DF4BEA3}" type="presParOf" srcId="{7D7519A6-1B78-473C-BEEE-BAA9A7BAA693}" destId="{18CBD486-BFE1-4892-BEA7-F9CE05302E2A}" srcOrd="1" destOrd="0" presId="urn:microsoft.com/office/officeart/2016/7/layout/LinearArrowProcessNumbered"/>
    <dgm:cxn modelId="{11519ADD-3FAE-4261-9140-CEAA98499A8C}" type="presParOf" srcId="{18CBD486-BFE1-4892-BEA7-F9CE05302E2A}" destId="{BB463A87-1D6D-453B-9C41-9DA7E4619605}" srcOrd="0" destOrd="0" presId="urn:microsoft.com/office/officeart/2016/7/layout/LinearArrowProcessNumbered"/>
    <dgm:cxn modelId="{C7168E51-2B3B-4450-97F1-2DFA0399B8F9}" type="presParOf" srcId="{18CBD486-BFE1-4892-BEA7-F9CE05302E2A}" destId="{BBA4BC4D-7CD6-47D0-A5C8-07A0F14CDB68}" srcOrd="1" destOrd="0" presId="urn:microsoft.com/office/officeart/2016/7/layout/LinearArrowProcessNumbered"/>
    <dgm:cxn modelId="{2BCDE7AD-1D26-41A2-B9E2-993952043CA1}" type="presParOf" srcId="{18CBD486-BFE1-4892-BEA7-F9CE05302E2A}" destId="{A2A5E0C0-A5C1-4004-9B60-201DDCE5272B}" srcOrd="2" destOrd="0" presId="urn:microsoft.com/office/officeart/2016/7/layout/LinearArrowProcessNumbered"/>
    <dgm:cxn modelId="{F02250FB-032A-446D-AA03-46B554A22DFF}" type="presParOf" srcId="{18CBD486-BFE1-4892-BEA7-F9CE05302E2A}" destId="{34662089-C86B-4638-9DB3-2D4938CA0D4F}" srcOrd="3" destOrd="0" presId="urn:microsoft.com/office/officeart/2016/7/layout/LinearArrowProcessNumbered"/>
    <dgm:cxn modelId="{154EACBE-A4BC-4661-AC8B-0D0DEE1CF8A8}" type="presParOf" srcId="{7D7519A6-1B78-473C-BEEE-BAA9A7BAA693}" destId="{E8932659-FF1C-4717-9B81-CA0B03A34D80}" srcOrd="2" destOrd="0" presId="urn:microsoft.com/office/officeart/2016/7/layout/LinearArrowProcessNumbered"/>
    <dgm:cxn modelId="{2F7FC01D-726A-445D-BAB9-6868BC8B4466}" type="presParOf" srcId="{6EDBB161-5E15-4A24-ADEF-570B7506CA48}" destId="{A2145449-15CE-4779-A7B0-316FEF68C659}" srcOrd="5" destOrd="0" presId="urn:microsoft.com/office/officeart/2016/7/layout/LinearArrowProcessNumbered"/>
    <dgm:cxn modelId="{B8F29FF2-9FB4-403D-B2EC-F352E7CB0315}" type="presParOf" srcId="{6EDBB161-5E15-4A24-ADEF-570B7506CA48}" destId="{8956F43D-EF48-426F-B9E8-8CB5677A12E9}" srcOrd="6" destOrd="0" presId="urn:microsoft.com/office/officeart/2016/7/layout/LinearArrowProcessNumbered"/>
    <dgm:cxn modelId="{76E22B61-8AB4-4FFF-B3D0-8C38CFC6BB15}" type="presParOf" srcId="{8956F43D-EF48-426F-B9E8-8CB5677A12E9}" destId="{9FBD9FEC-7CEC-4B1A-80C9-EED5CEEB7ECE}" srcOrd="0" destOrd="0" presId="urn:microsoft.com/office/officeart/2016/7/layout/LinearArrowProcessNumbered"/>
    <dgm:cxn modelId="{9CB2BD66-5E5C-4BC9-8E32-57FC7C062545}" type="presParOf" srcId="{8956F43D-EF48-426F-B9E8-8CB5677A12E9}" destId="{05C8570E-4393-4044-A5BC-55DB945A67DC}" srcOrd="1" destOrd="0" presId="urn:microsoft.com/office/officeart/2016/7/layout/LinearArrowProcessNumbered"/>
    <dgm:cxn modelId="{814DBB98-4E90-4B74-BB49-D0C7BDC6717E}" type="presParOf" srcId="{05C8570E-4393-4044-A5BC-55DB945A67DC}" destId="{BA4B4D49-A8C4-43BC-A047-C24144ACFEBD}" srcOrd="0" destOrd="0" presId="urn:microsoft.com/office/officeart/2016/7/layout/LinearArrowProcessNumbered"/>
    <dgm:cxn modelId="{1EA058D5-C9A4-40B7-8CEC-F55B8E8DB309}" type="presParOf" srcId="{05C8570E-4393-4044-A5BC-55DB945A67DC}" destId="{742E3E69-A160-4D3D-AA37-15D41F639D2B}" srcOrd="1" destOrd="0" presId="urn:microsoft.com/office/officeart/2016/7/layout/LinearArrowProcessNumbered"/>
    <dgm:cxn modelId="{6132E5D5-693E-4EFE-9F15-95309F9AF1A7}" type="presParOf" srcId="{05C8570E-4393-4044-A5BC-55DB945A67DC}" destId="{5A5D9C48-E369-44F1-B572-485FBEC8AF33}" srcOrd="2" destOrd="0" presId="urn:microsoft.com/office/officeart/2016/7/layout/LinearArrowProcessNumbered"/>
    <dgm:cxn modelId="{8DA376AF-1759-4C1C-8962-F03CBFAC2513}" type="presParOf" srcId="{05C8570E-4393-4044-A5BC-55DB945A67DC}" destId="{B670EBB0-B1A2-424E-9453-9746E9970B76}" srcOrd="3" destOrd="0" presId="urn:microsoft.com/office/officeart/2016/7/layout/LinearArrowProcessNumbered"/>
    <dgm:cxn modelId="{528DA636-BC14-4346-A9A1-F1CCAF5E4FEE}" type="presParOf" srcId="{8956F43D-EF48-426F-B9E8-8CB5677A12E9}" destId="{CAD65614-BCE3-4A79-B1F8-DE84AC168F4D}" srcOrd="2" destOrd="0" presId="urn:microsoft.com/office/officeart/2016/7/layout/LinearArrowProcessNumbered"/>
    <dgm:cxn modelId="{D5E3FB58-F420-41BF-A59D-FE98196D3FEE}" type="presParOf" srcId="{6EDBB161-5E15-4A24-ADEF-570B7506CA48}" destId="{53691DF3-327B-4897-92C5-4442A23683BD}" srcOrd="7" destOrd="0" presId="urn:microsoft.com/office/officeart/2016/7/layout/LinearArrowProcessNumbered"/>
    <dgm:cxn modelId="{D81F2725-F99E-4E74-A3CF-D6DF29190681}" type="presParOf" srcId="{6EDBB161-5E15-4A24-ADEF-570B7506CA48}" destId="{1466787D-4CC1-4855-8D7D-6AE2DB0F015E}" srcOrd="8" destOrd="0" presId="urn:microsoft.com/office/officeart/2016/7/layout/LinearArrowProcessNumbered"/>
    <dgm:cxn modelId="{CF23A34B-1CC7-4494-9B71-CEF2E1C844D3}" type="presParOf" srcId="{1466787D-4CC1-4855-8D7D-6AE2DB0F015E}" destId="{43CFF888-A1E2-4955-8A24-BA6DDC6C9B53}" srcOrd="0" destOrd="0" presId="urn:microsoft.com/office/officeart/2016/7/layout/LinearArrowProcessNumbered"/>
    <dgm:cxn modelId="{B14AC580-F03D-46C4-A3BB-B05A494B4995}" type="presParOf" srcId="{1466787D-4CC1-4855-8D7D-6AE2DB0F015E}" destId="{D6AE6C06-2F5D-4656-94AD-29E226A1E62C}" srcOrd="1" destOrd="0" presId="urn:microsoft.com/office/officeart/2016/7/layout/LinearArrowProcessNumbered"/>
    <dgm:cxn modelId="{B31E9504-2EAB-455B-A353-C7793F7F2767}" type="presParOf" srcId="{D6AE6C06-2F5D-4656-94AD-29E226A1E62C}" destId="{3353748F-3D2C-47EE-8CF8-553D634A9459}" srcOrd="0" destOrd="0" presId="urn:microsoft.com/office/officeart/2016/7/layout/LinearArrowProcessNumbered"/>
    <dgm:cxn modelId="{5C8F912C-6D4E-41DF-AB84-4DA8D2DBBF00}" type="presParOf" srcId="{D6AE6C06-2F5D-4656-94AD-29E226A1E62C}" destId="{FCB2853C-C02A-4E2E-B356-B0C9D4B1ABA7}" srcOrd="1" destOrd="0" presId="urn:microsoft.com/office/officeart/2016/7/layout/LinearArrowProcessNumbered"/>
    <dgm:cxn modelId="{4DA33FF3-600C-48D7-B395-026A59A049D0}" type="presParOf" srcId="{D6AE6C06-2F5D-4656-94AD-29E226A1E62C}" destId="{BA39635F-461A-49F3-966F-0B8CA4BE31EE}" srcOrd="2" destOrd="0" presId="urn:microsoft.com/office/officeart/2016/7/layout/LinearArrowProcessNumbered"/>
    <dgm:cxn modelId="{0BC7F3DA-1A65-4150-A48F-6B00844B8103}" type="presParOf" srcId="{D6AE6C06-2F5D-4656-94AD-29E226A1E62C}" destId="{B99AB8F4-138F-413A-85A0-BE341DCA7E33}" srcOrd="3" destOrd="0" presId="urn:microsoft.com/office/officeart/2016/7/layout/LinearArrowProcessNumbered"/>
    <dgm:cxn modelId="{FCA6F7C9-91FE-4E28-8102-A55B0C3B494F}" type="presParOf" srcId="{1466787D-4CC1-4855-8D7D-6AE2DB0F015E}" destId="{64FF4820-5578-4607-A40D-076EB2D3ABA3}" srcOrd="2" destOrd="0" presId="urn:microsoft.com/office/officeart/2016/7/layout/LinearArrowProcessNumbered"/>
    <dgm:cxn modelId="{786DC716-BB41-47E8-A159-4AA7C46FA27F}" type="presParOf" srcId="{6EDBB161-5E15-4A24-ADEF-570B7506CA48}" destId="{F95828CC-F81A-4E0E-BD8D-72834A9202CB}" srcOrd="9" destOrd="0" presId="urn:microsoft.com/office/officeart/2016/7/layout/LinearArrowProcessNumbered"/>
    <dgm:cxn modelId="{350968DA-4AA2-479B-B128-CBD15FC37D68}" type="presParOf" srcId="{6EDBB161-5E15-4A24-ADEF-570B7506CA48}" destId="{2FE0191C-F8EC-4362-B388-1A7E2387A617}" srcOrd="10" destOrd="0" presId="urn:microsoft.com/office/officeart/2016/7/layout/LinearArrowProcessNumbered"/>
    <dgm:cxn modelId="{CC12AA31-AF7B-48D9-ABBF-26480AFC89DE}" type="presParOf" srcId="{2FE0191C-F8EC-4362-B388-1A7E2387A617}" destId="{2724DAE0-DB63-4D23-9EB1-BE73C7E397BC}" srcOrd="0" destOrd="0" presId="urn:microsoft.com/office/officeart/2016/7/layout/LinearArrowProcessNumbered"/>
    <dgm:cxn modelId="{6940FC07-FAD6-46D0-83C8-5255BB589C4C}" type="presParOf" srcId="{2FE0191C-F8EC-4362-B388-1A7E2387A617}" destId="{C754A7E2-31F8-4D1F-A7A1-31BECCCB04F8}" srcOrd="1" destOrd="0" presId="urn:microsoft.com/office/officeart/2016/7/layout/LinearArrowProcessNumbered"/>
    <dgm:cxn modelId="{CC1D8CBC-C25E-4C8B-8C10-D245AA88ED30}" type="presParOf" srcId="{C754A7E2-31F8-4D1F-A7A1-31BECCCB04F8}" destId="{C8566B6E-FB17-4BC2-9D73-98930F66A81E}" srcOrd="0" destOrd="0" presId="urn:microsoft.com/office/officeart/2016/7/layout/LinearArrowProcessNumbered"/>
    <dgm:cxn modelId="{F31668F8-5F78-4FF1-922C-39458283371D}" type="presParOf" srcId="{C754A7E2-31F8-4D1F-A7A1-31BECCCB04F8}" destId="{62CF3A4C-F59B-4AB0-88B7-956843F2DDFD}" srcOrd="1" destOrd="0" presId="urn:microsoft.com/office/officeart/2016/7/layout/LinearArrowProcessNumbered"/>
    <dgm:cxn modelId="{09DF810E-8A28-4BEC-BA7B-5C19E0F72B3A}" type="presParOf" srcId="{C754A7E2-31F8-4D1F-A7A1-31BECCCB04F8}" destId="{00AED6D2-7FAE-4665-B881-7174F155F7C6}" srcOrd="2" destOrd="0" presId="urn:microsoft.com/office/officeart/2016/7/layout/LinearArrowProcessNumbered"/>
    <dgm:cxn modelId="{5BEF0169-3D0A-4C9F-9E88-BFF148AE5F32}" type="presParOf" srcId="{C754A7E2-31F8-4D1F-A7A1-31BECCCB04F8}" destId="{A1C6D293-3669-42B3-ACEE-BDEB75081203}" srcOrd="3" destOrd="0" presId="urn:microsoft.com/office/officeart/2016/7/layout/LinearArrowProcessNumbered"/>
    <dgm:cxn modelId="{AD1EF337-DF13-4D8E-8A07-A2583041FB23}" type="presParOf" srcId="{2FE0191C-F8EC-4362-B388-1A7E2387A617}" destId="{5F91F91A-3D5B-4E68-897C-3CD43831EF9B}"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A20A8-05AB-42C9-84A2-407C5400A6C2}">
      <dsp:nvSpPr>
        <dsp:cNvPr id="0" name=""/>
        <dsp:cNvSpPr/>
      </dsp:nvSpPr>
      <dsp:spPr>
        <a:xfrm>
          <a:off x="0" y="2439"/>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18C0FB-448B-472F-80CD-FE2B7D72D7EA}">
      <dsp:nvSpPr>
        <dsp:cNvPr id="0" name=""/>
        <dsp:cNvSpPr/>
      </dsp:nvSpPr>
      <dsp:spPr>
        <a:xfrm>
          <a:off x="374076" y="280678"/>
          <a:ext cx="680139" cy="680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CADACA-55DC-45EC-9308-923C52253CED}">
      <dsp:nvSpPr>
        <dsp:cNvPr id="0" name=""/>
        <dsp:cNvSpPr/>
      </dsp:nvSpPr>
      <dsp:spPr>
        <a:xfrm>
          <a:off x="1428292" y="2439"/>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CA" sz="2200" kern="1200"/>
            <a:t>Introduction /Brief overview of the topic</a:t>
          </a:r>
          <a:endParaRPr lang="en-US" sz="2200" kern="1200"/>
        </a:p>
      </dsp:txBody>
      <dsp:txXfrm>
        <a:off x="1428292" y="2439"/>
        <a:ext cx="4873308" cy="1236616"/>
      </dsp:txXfrm>
    </dsp:sp>
    <dsp:sp modelId="{463B4DA7-88FE-4EEC-B45F-E988B2DB78F7}">
      <dsp:nvSpPr>
        <dsp:cNvPr id="0" name=""/>
        <dsp:cNvSpPr/>
      </dsp:nvSpPr>
      <dsp:spPr>
        <a:xfrm>
          <a:off x="0" y="1576999"/>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E358EE-7AB2-4B79-ABD1-183E4EE01076}">
      <dsp:nvSpPr>
        <dsp:cNvPr id="0" name=""/>
        <dsp:cNvSpPr/>
      </dsp:nvSpPr>
      <dsp:spPr>
        <a:xfrm>
          <a:off x="374076" y="1826449"/>
          <a:ext cx="680139" cy="680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BB44EE-E889-4615-9103-A08F7188FBC8}">
      <dsp:nvSpPr>
        <dsp:cNvPr id="0" name=""/>
        <dsp:cNvSpPr/>
      </dsp:nvSpPr>
      <dsp:spPr>
        <a:xfrm>
          <a:off x="1428292" y="1548210"/>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CA" sz="2200" kern="1200" dirty="0"/>
            <a:t>Statistics of Agriculture</a:t>
          </a:r>
          <a:endParaRPr lang="en-US" sz="2200" kern="1200" dirty="0"/>
        </a:p>
      </dsp:txBody>
      <dsp:txXfrm>
        <a:off x="1428292" y="1548210"/>
        <a:ext cx="4873308" cy="1236616"/>
      </dsp:txXfrm>
    </dsp:sp>
    <dsp:sp modelId="{52200AF0-0F7C-4A3E-91E7-FD2513C990E3}">
      <dsp:nvSpPr>
        <dsp:cNvPr id="0" name=""/>
        <dsp:cNvSpPr/>
      </dsp:nvSpPr>
      <dsp:spPr>
        <a:xfrm>
          <a:off x="0" y="3093981"/>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D9782-15B5-4360-9B72-24E929724649}">
      <dsp:nvSpPr>
        <dsp:cNvPr id="0" name=""/>
        <dsp:cNvSpPr/>
      </dsp:nvSpPr>
      <dsp:spPr>
        <a:xfrm>
          <a:off x="374076" y="3372220"/>
          <a:ext cx="680139" cy="680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BF3BB2-B719-4FDC-B022-AF4346413589}">
      <dsp:nvSpPr>
        <dsp:cNvPr id="0" name=""/>
        <dsp:cNvSpPr/>
      </dsp:nvSpPr>
      <dsp:spPr>
        <a:xfrm>
          <a:off x="1428292" y="3093981"/>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CA" sz="2200" kern="1200"/>
            <a:t>Benefits of modernized agriculture</a:t>
          </a:r>
          <a:endParaRPr lang="en-US" sz="2200" kern="1200"/>
        </a:p>
      </dsp:txBody>
      <dsp:txXfrm>
        <a:off x="1428292" y="3093981"/>
        <a:ext cx="4873308" cy="1236616"/>
      </dsp:txXfrm>
    </dsp:sp>
    <dsp:sp modelId="{688B9330-452B-49BB-B87C-FE399CFC3113}">
      <dsp:nvSpPr>
        <dsp:cNvPr id="0" name=""/>
        <dsp:cNvSpPr/>
      </dsp:nvSpPr>
      <dsp:spPr>
        <a:xfrm>
          <a:off x="0" y="4639752"/>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06DD9-5712-4484-BD19-A0AAD1859AB8}">
      <dsp:nvSpPr>
        <dsp:cNvPr id="0" name=""/>
        <dsp:cNvSpPr/>
      </dsp:nvSpPr>
      <dsp:spPr>
        <a:xfrm>
          <a:off x="374076" y="4917991"/>
          <a:ext cx="680139" cy="680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678AD8-E8A3-4E01-8E8A-90C8B63C7AF9}">
      <dsp:nvSpPr>
        <dsp:cNvPr id="0" name=""/>
        <dsp:cNvSpPr/>
      </dsp:nvSpPr>
      <dsp:spPr>
        <a:xfrm>
          <a:off x="1428292" y="4639752"/>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CA" sz="2200" kern="1200"/>
            <a:t>Challenges  </a:t>
          </a:r>
          <a:endParaRPr lang="en-US" sz="2200" kern="1200"/>
        </a:p>
      </dsp:txBody>
      <dsp:txXfrm>
        <a:off x="1428292" y="4639752"/>
        <a:ext cx="4873308" cy="1236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C0E90-E1B5-4A7C-B6C8-7C2FA3769775}">
      <dsp:nvSpPr>
        <dsp:cNvPr id="0" name=""/>
        <dsp:cNvSpPr/>
      </dsp:nvSpPr>
      <dsp:spPr>
        <a:xfrm>
          <a:off x="914508" y="1576145"/>
          <a:ext cx="723120"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38A489-3271-4F07-A4E8-773908001559}">
      <dsp:nvSpPr>
        <dsp:cNvPr id="0" name=""/>
        <dsp:cNvSpPr/>
      </dsp:nvSpPr>
      <dsp:spPr>
        <a:xfrm>
          <a:off x="1681016" y="1515380"/>
          <a:ext cx="83158" cy="15634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1C450E-C42C-41E0-9702-403EF123C959}">
      <dsp:nvSpPr>
        <dsp:cNvPr id="0" name=""/>
        <dsp:cNvSpPr/>
      </dsp:nvSpPr>
      <dsp:spPr>
        <a:xfrm>
          <a:off x="472622" y="1224685"/>
          <a:ext cx="702992" cy="70299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80" tIns="27280" rIns="27280" bIns="27280" numCol="1" spcCol="1270" anchor="ctr" anchorCtr="0">
          <a:noAutofit/>
        </a:bodyPr>
        <a:lstStyle/>
        <a:p>
          <a:pPr marL="0" lvl="0" indent="0" algn="ctr" defTabSz="1377950">
            <a:lnSpc>
              <a:spcPct val="90000"/>
            </a:lnSpc>
            <a:spcBef>
              <a:spcPct val="0"/>
            </a:spcBef>
            <a:spcAft>
              <a:spcPct val="35000"/>
            </a:spcAft>
            <a:buNone/>
          </a:pPr>
          <a:r>
            <a:rPr lang="en-US" sz="3100" kern="1200"/>
            <a:t>1</a:t>
          </a:r>
        </a:p>
      </dsp:txBody>
      <dsp:txXfrm>
        <a:off x="575573" y="1327636"/>
        <a:ext cx="497090" cy="497090"/>
      </dsp:txXfrm>
    </dsp:sp>
    <dsp:sp modelId="{8331C43E-7586-4E09-9068-9CDDE45A2B7A}">
      <dsp:nvSpPr>
        <dsp:cNvPr id="0" name=""/>
        <dsp:cNvSpPr/>
      </dsp:nvSpPr>
      <dsp:spPr>
        <a:xfrm>
          <a:off x="10608" y="2093277"/>
          <a:ext cx="1627021" cy="22113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341" tIns="165100" rIns="128341" bIns="165100" numCol="1" spcCol="1270" anchor="t" anchorCtr="0">
          <a:noAutofit/>
        </a:bodyPr>
        <a:lstStyle/>
        <a:p>
          <a:pPr marL="0" lvl="0" indent="0" algn="l" defTabSz="488950">
            <a:lnSpc>
              <a:spcPct val="90000"/>
            </a:lnSpc>
            <a:spcBef>
              <a:spcPct val="0"/>
            </a:spcBef>
            <a:spcAft>
              <a:spcPct val="35000"/>
            </a:spcAft>
            <a:buNone/>
          </a:pPr>
          <a:r>
            <a:rPr lang="en-US" sz="1100" b="0" i="0" kern="1200"/>
            <a:t>Agriculture is a critical sector in Africa, providing employment to about 60% of the population and contributing to 15% of the continent's gross domestic product (GDP). (World Bank, 2021)</a:t>
          </a:r>
          <a:endParaRPr lang="en-US" sz="1100" kern="1200"/>
        </a:p>
      </dsp:txBody>
      <dsp:txXfrm>
        <a:off x="10608" y="2418681"/>
        <a:ext cx="1627021" cy="1885896"/>
      </dsp:txXfrm>
    </dsp:sp>
    <dsp:sp modelId="{2C4BA8F3-612C-4BF2-BFCC-C351141C9C5A}">
      <dsp:nvSpPr>
        <dsp:cNvPr id="0" name=""/>
        <dsp:cNvSpPr/>
      </dsp:nvSpPr>
      <dsp:spPr>
        <a:xfrm>
          <a:off x="1818409" y="1576145"/>
          <a:ext cx="162702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754D04-056C-4F70-A1FD-C97373B61A1C}">
      <dsp:nvSpPr>
        <dsp:cNvPr id="0" name=""/>
        <dsp:cNvSpPr/>
      </dsp:nvSpPr>
      <dsp:spPr>
        <a:xfrm>
          <a:off x="3488818" y="1515380"/>
          <a:ext cx="83158" cy="15634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C841F-F29F-4645-B270-0C44C27C43AA}">
      <dsp:nvSpPr>
        <dsp:cNvPr id="0" name=""/>
        <dsp:cNvSpPr/>
      </dsp:nvSpPr>
      <dsp:spPr>
        <a:xfrm>
          <a:off x="2280423" y="1224685"/>
          <a:ext cx="702992" cy="70299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80" tIns="27280" rIns="27280" bIns="27280" numCol="1" spcCol="1270" anchor="ctr" anchorCtr="0">
          <a:noAutofit/>
        </a:bodyPr>
        <a:lstStyle/>
        <a:p>
          <a:pPr marL="0" lvl="0" indent="0" algn="ctr" defTabSz="1377950">
            <a:lnSpc>
              <a:spcPct val="90000"/>
            </a:lnSpc>
            <a:spcBef>
              <a:spcPct val="0"/>
            </a:spcBef>
            <a:spcAft>
              <a:spcPct val="35000"/>
            </a:spcAft>
            <a:buNone/>
          </a:pPr>
          <a:r>
            <a:rPr lang="en-US" sz="3100" kern="1200"/>
            <a:t>2</a:t>
          </a:r>
        </a:p>
      </dsp:txBody>
      <dsp:txXfrm>
        <a:off x="2383374" y="1327636"/>
        <a:ext cx="497090" cy="497090"/>
      </dsp:txXfrm>
    </dsp:sp>
    <dsp:sp modelId="{4D816D36-C49E-4FF5-85EC-8EAA1BCE9C9B}">
      <dsp:nvSpPr>
        <dsp:cNvPr id="0" name=""/>
        <dsp:cNvSpPr/>
      </dsp:nvSpPr>
      <dsp:spPr>
        <a:xfrm>
          <a:off x="1818409" y="2093277"/>
          <a:ext cx="1627021" cy="22113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341" tIns="165100" rIns="128341" bIns="165100" numCol="1" spcCol="1270" anchor="t" anchorCtr="0">
          <a:noAutofit/>
        </a:bodyPr>
        <a:lstStyle/>
        <a:p>
          <a:pPr marL="0" lvl="0" indent="0" algn="l" defTabSz="488950">
            <a:lnSpc>
              <a:spcPct val="90000"/>
            </a:lnSpc>
            <a:spcBef>
              <a:spcPct val="0"/>
            </a:spcBef>
            <a:spcAft>
              <a:spcPct val="35000"/>
            </a:spcAft>
            <a:buNone/>
          </a:pPr>
          <a:r>
            <a:rPr lang="en-US" sz="1100" b="0" i="0" kern="1200"/>
            <a:t>Despite its importance, African agriculture lags behind other regions in terms of productivity. The average yield of major crops in Africa is only 1.8 tons per hectare, compared to a global average of 3.9 tons per hectare. (FAO, 2019)</a:t>
          </a:r>
          <a:endParaRPr lang="en-US" sz="1100" kern="1200"/>
        </a:p>
      </dsp:txBody>
      <dsp:txXfrm>
        <a:off x="1818409" y="2418681"/>
        <a:ext cx="1627021" cy="1885896"/>
      </dsp:txXfrm>
    </dsp:sp>
    <dsp:sp modelId="{BFA54F09-0744-4523-BEB8-86C21428BD28}">
      <dsp:nvSpPr>
        <dsp:cNvPr id="0" name=""/>
        <dsp:cNvSpPr/>
      </dsp:nvSpPr>
      <dsp:spPr>
        <a:xfrm>
          <a:off x="3626211" y="1576145"/>
          <a:ext cx="162702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BC9367-76D3-4898-A857-256F829F46CD}">
      <dsp:nvSpPr>
        <dsp:cNvPr id="0" name=""/>
        <dsp:cNvSpPr/>
      </dsp:nvSpPr>
      <dsp:spPr>
        <a:xfrm>
          <a:off x="5296619" y="1515379"/>
          <a:ext cx="83158" cy="15634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6EEE16-4087-4CEB-B47F-06AF208E3371}">
      <dsp:nvSpPr>
        <dsp:cNvPr id="0" name=""/>
        <dsp:cNvSpPr/>
      </dsp:nvSpPr>
      <dsp:spPr>
        <a:xfrm>
          <a:off x="4088225" y="1224685"/>
          <a:ext cx="702992" cy="70299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80" tIns="27280" rIns="27280" bIns="27280" numCol="1" spcCol="1270" anchor="ctr" anchorCtr="0">
          <a:noAutofit/>
        </a:bodyPr>
        <a:lstStyle/>
        <a:p>
          <a:pPr marL="0" lvl="0" indent="0" algn="ctr" defTabSz="1377950">
            <a:lnSpc>
              <a:spcPct val="90000"/>
            </a:lnSpc>
            <a:spcBef>
              <a:spcPct val="0"/>
            </a:spcBef>
            <a:spcAft>
              <a:spcPct val="35000"/>
            </a:spcAft>
            <a:buNone/>
          </a:pPr>
          <a:r>
            <a:rPr lang="en-US" sz="3100" kern="1200"/>
            <a:t>3</a:t>
          </a:r>
        </a:p>
      </dsp:txBody>
      <dsp:txXfrm>
        <a:off x="4191176" y="1327636"/>
        <a:ext cx="497090" cy="497090"/>
      </dsp:txXfrm>
    </dsp:sp>
    <dsp:sp modelId="{66655739-49A1-4667-9ED0-9379D4C0DC32}">
      <dsp:nvSpPr>
        <dsp:cNvPr id="0" name=""/>
        <dsp:cNvSpPr/>
      </dsp:nvSpPr>
      <dsp:spPr>
        <a:xfrm>
          <a:off x="3626211" y="2093277"/>
          <a:ext cx="1627021" cy="22113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341" tIns="165100" rIns="128341" bIns="165100" numCol="1" spcCol="1270" anchor="t" anchorCtr="0">
          <a:noAutofit/>
        </a:bodyPr>
        <a:lstStyle/>
        <a:p>
          <a:pPr marL="0" lvl="0" indent="0" algn="l" defTabSz="488950">
            <a:lnSpc>
              <a:spcPct val="90000"/>
            </a:lnSpc>
            <a:spcBef>
              <a:spcPct val="0"/>
            </a:spcBef>
            <a:spcAft>
              <a:spcPct val="35000"/>
            </a:spcAft>
            <a:buNone/>
          </a:pPr>
          <a:r>
            <a:rPr lang="en-US" sz="1100" b="0" i="0" kern="1200"/>
            <a:t>Climate change is a major threat to African agriculture, with many regions experiencing increased droughts, floods, and pests. By 2050, it is estimated that climate change could cause crop yields in Africa to decline by up to 15%. (World Bank, 2021)</a:t>
          </a:r>
          <a:endParaRPr lang="en-US" sz="1100" kern="1200"/>
        </a:p>
      </dsp:txBody>
      <dsp:txXfrm>
        <a:off x="3626211" y="2418681"/>
        <a:ext cx="1627021" cy="1885896"/>
      </dsp:txXfrm>
    </dsp:sp>
    <dsp:sp modelId="{5AC173C7-08E7-4567-8A85-F058D56C8C97}">
      <dsp:nvSpPr>
        <dsp:cNvPr id="0" name=""/>
        <dsp:cNvSpPr/>
      </dsp:nvSpPr>
      <dsp:spPr>
        <a:xfrm>
          <a:off x="5434012" y="1576145"/>
          <a:ext cx="162702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D56619-93E9-4870-9010-ABD7F6241A46}">
      <dsp:nvSpPr>
        <dsp:cNvPr id="0" name=""/>
        <dsp:cNvSpPr/>
      </dsp:nvSpPr>
      <dsp:spPr>
        <a:xfrm>
          <a:off x="7104421" y="1515379"/>
          <a:ext cx="83158" cy="15634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117FC6-272E-43F0-B22D-4D9B232C9759}">
      <dsp:nvSpPr>
        <dsp:cNvPr id="0" name=""/>
        <dsp:cNvSpPr/>
      </dsp:nvSpPr>
      <dsp:spPr>
        <a:xfrm>
          <a:off x="5896026" y="1224685"/>
          <a:ext cx="702992" cy="70299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80" tIns="27280" rIns="27280" bIns="27280" numCol="1" spcCol="1270" anchor="ctr" anchorCtr="0">
          <a:noAutofit/>
        </a:bodyPr>
        <a:lstStyle/>
        <a:p>
          <a:pPr marL="0" lvl="0" indent="0" algn="ctr" defTabSz="1377950">
            <a:lnSpc>
              <a:spcPct val="90000"/>
            </a:lnSpc>
            <a:spcBef>
              <a:spcPct val="0"/>
            </a:spcBef>
            <a:spcAft>
              <a:spcPct val="35000"/>
            </a:spcAft>
            <a:buNone/>
          </a:pPr>
          <a:r>
            <a:rPr lang="en-US" sz="3100" kern="1200"/>
            <a:t>4</a:t>
          </a:r>
        </a:p>
      </dsp:txBody>
      <dsp:txXfrm>
        <a:off x="5998977" y="1327636"/>
        <a:ext cx="497090" cy="497090"/>
      </dsp:txXfrm>
    </dsp:sp>
    <dsp:sp modelId="{12C49FFC-D1F0-42BC-89B0-3E05BA36C215}">
      <dsp:nvSpPr>
        <dsp:cNvPr id="0" name=""/>
        <dsp:cNvSpPr/>
      </dsp:nvSpPr>
      <dsp:spPr>
        <a:xfrm>
          <a:off x="5434012" y="2093277"/>
          <a:ext cx="1627021" cy="22113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341" tIns="165100" rIns="128341" bIns="165100" numCol="1" spcCol="1270" anchor="t" anchorCtr="0">
          <a:noAutofit/>
        </a:bodyPr>
        <a:lstStyle/>
        <a:p>
          <a:pPr marL="0" lvl="0" indent="0" algn="l" defTabSz="488950">
            <a:lnSpc>
              <a:spcPct val="90000"/>
            </a:lnSpc>
            <a:spcBef>
              <a:spcPct val="0"/>
            </a:spcBef>
            <a:spcAft>
              <a:spcPct val="35000"/>
            </a:spcAft>
            <a:buNone/>
          </a:pPr>
          <a:r>
            <a:rPr lang="en-US" sz="1100" b="0" i="0" kern="1200"/>
            <a:t>Smallholder farmers are the backbone of African agriculture, with 80% of all farms in Africa being less than 2 hectares in size. However, these farmers face many challenges, including limited access to finance, markets, and technology. (World Bank, 2021)</a:t>
          </a:r>
          <a:endParaRPr lang="en-US" sz="1100" kern="1200"/>
        </a:p>
      </dsp:txBody>
      <dsp:txXfrm>
        <a:off x="5434012" y="2418681"/>
        <a:ext cx="1627021" cy="1885896"/>
      </dsp:txXfrm>
    </dsp:sp>
    <dsp:sp modelId="{8661788E-B86B-479D-B24E-94BE584CBA19}">
      <dsp:nvSpPr>
        <dsp:cNvPr id="0" name=""/>
        <dsp:cNvSpPr/>
      </dsp:nvSpPr>
      <dsp:spPr>
        <a:xfrm>
          <a:off x="7241813" y="1576145"/>
          <a:ext cx="162702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B03AA4-B811-433E-8633-E1A352C3B5E3}">
      <dsp:nvSpPr>
        <dsp:cNvPr id="0" name=""/>
        <dsp:cNvSpPr/>
      </dsp:nvSpPr>
      <dsp:spPr>
        <a:xfrm>
          <a:off x="8912222" y="1515379"/>
          <a:ext cx="83158" cy="15634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9E3AE3-B7A5-47CF-95BA-57ED9F6E330B}">
      <dsp:nvSpPr>
        <dsp:cNvPr id="0" name=""/>
        <dsp:cNvSpPr/>
      </dsp:nvSpPr>
      <dsp:spPr>
        <a:xfrm>
          <a:off x="7703828" y="1224685"/>
          <a:ext cx="702992" cy="70299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80" tIns="27280" rIns="27280" bIns="27280" numCol="1" spcCol="1270" anchor="ctr" anchorCtr="0">
          <a:noAutofit/>
        </a:bodyPr>
        <a:lstStyle/>
        <a:p>
          <a:pPr marL="0" lvl="0" indent="0" algn="ctr" defTabSz="1377950">
            <a:lnSpc>
              <a:spcPct val="90000"/>
            </a:lnSpc>
            <a:spcBef>
              <a:spcPct val="0"/>
            </a:spcBef>
            <a:spcAft>
              <a:spcPct val="35000"/>
            </a:spcAft>
            <a:buNone/>
          </a:pPr>
          <a:r>
            <a:rPr lang="en-US" sz="3100" kern="1200"/>
            <a:t>5</a:t>
          </a:r>
        </a:p>
      </dsp:txBody>
      <dsp:txXfrm>
        <a:off x="7806779" y="1327636"/>
        <a:ext cx="497090" cy="497090"/>
      </dsp:txXfrm>
    </dsp:sp>
    <dsp:sp modelId="{C6E48DD5-4655-44EC-AB69-51A5E4D2F0E4}">
      <dsp:nvSpPr>
        <dsp:cNvPr id="0" name=""/>
        <dsp:cNvSpPr/>
      </dsp:nvSpPr>
      <dsp:spPr>
        <a:xfrm>
          <a:off x="7241813" y="2093277"/>
          <a:ext cx="1627021" cy="22113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341" tIns="165100" rIns="128341" bIns="165100" numCol="1" spcCol="1270" anchor="t" anchorCtr="0">
          <a:noAutofit/>
        </a:bodyPr>
        <a:lstStyle/>
        <a:p>
          <a:pPr marL="0" lvl="0" indent="0" algn="l" defTabSz="488950">
            <a:lnSpc>
              <a:spcPct val="90000"/>
            </a:lnSpc>
            <a:spcBef>
              <a:spcPct val="0"/>
            </a:spcBef>
            <a:spcAft>
              <a:spcPct val="35000"/>
            </a:spcAft>
            <a:buNone/>
          </a:pPr>
          <a:r>
            <a:rPr lang="en-US" sz="1100" b="0" i="0" kern="1200"/>
            <a:t>Africa has the potential to be a major food exporter, but currently, it is a net importer of food, with annual food imports costing about $35 billion. (African Development Bank, 2019)</a:t>
          </a:r>
          <a:endParaRPr lang="en-US" sz="1100" kern="1200"/>
        </a:p>
      </dsp:txBody>
      <dsp:txXfrm>
        <a:off x="7241813" y="2418681"/>
        <a:ext cx="1627021" cy="1885896"/>
      </dsp:txXfrm>
    </dsp:sp>
    <dsp:sp modelId="{FA6FD5FF-1CD4-4B05-85FC-7E5DD5F187D2}">
      <dsp:nvSpPr>
        <dsp:cNvPr id="0" name=""/>
        <dsp:cNvSpPr/>
      </dsp:nvSpPr>
      <dsp:spPr>
        <a:xfrm>
          <a:off x="9049615" y="1576145"/>
          <a:ext cx="81351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0A454D-997B-40CA-8BD8-6D03E1295B7F}">
      <dsp:nvSpPr>
        <dsp:cNvPr id="0" name=""/>
        <dsp:cNvSpPr/>
      </dsp:nvSpPr>
      <dsp:spPr>
        <a:xfrm>
          <a:off x="9511629" y="1224685"/>
          <a:ext cx="702992" cy="70299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80" tIns="27280" rIns="27280" bIns="27280" numCol="1" spcCol="1270" anchor="ctr" anchorCtr="0">
          <a:noAutofit/>
        </a:bodyPr>
        <a:lstStyle/>
        <a:p>
          <a:pPr marL="0" lvl="0" indent="0" algn="ctr" defTabSz="1377950">
            <a:lnSpc>
              <a:spcPct val="90000"/>
            </a:lnSpc>
            <a:spcBef>
              <a:spcPct val="0"/>
            </a:spcBef>
            <a:spcAft>
              <a:spcPct val="35000"/>
            </a:spcAft>
            <a:buNone/>
          </a:pPr>
          <a:r>
            <a:rPr lang="en-US" sz="3100" kern="1200"/>
            <a:t>6</a:t>
          </a:r>
        </a:p>
      </dsp:txBody>
      <dsp:txXfrm>
        <a:off x="9614580" y="1327636"/>
        <a:ext cx="497090" cy="497090"/>
      </dsp:txXfrm>
    </dsp:sp>
    <dsp:sp modelId="{603FF53B-F53C-4739-B05B-CD259C5C712F}">
      <dsp:nvSpPr>
        <dsp:cNvPr id="0" name=""/>
        <dsp:cNvSpPr/>
      </dsp:nvSpPr>
      <dsp:spPr>
        <a:xfrm>
          <a:off x="9049615" y="2093277"/>
          <a:ext cx="1627021" cy="22113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341" tIns="165100" rIns="128341" bIns="165100" numCol="1" spcCol="1270" anchor="t" anchorCtr="0">
          <a:noAutofit/>
        </a:bodyPr>
        <a:lstStyle/>
        <a:p>
          <a:pPr marL="0" lvl="0" indent="0" algn="l" defTabSz="488950">
            <a:lnSpc>
              <a:spcPct val="90000"/>
            </a:lnSpc>
            <a:spcBef>
              <a:spcPct val="0"/>
            </a:spcBef>
            <a:spcAft>
              <a:spcPct val="35000"/>
            </a:spcAft>
            <a:buNone/>
          </a:pPr>
          <a:r>
            <a:rPr lang="en-US" sz="1100" b="0" i="0" kern="1200"/>
            <a:t>Overall, these statistics highlight the challenges and opportunities facing African agriculture, and the need for investment and innovation to modernize the sector and improve the livelihoods of African farmers</a:t>
          </a:r>
          <a:endParaRPr lang="en-US" sz="1100" kern="1200"/>
        </a:p>
      </dsp:txBody>
      <dsp:txXfrm>
        <a:off x="9049615" y="2418681"/>
        <a:ext cx="1627021" cy="1885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4197D-C289-48F3-B4AF-DE023C7A5394}">
      <dsp:nvSpPr>
        <dsp:cNvPr id="0" name=""/>
        <dsp:cNvSpPr/>
      </dsp:nvSpPr>
      <dsp:spPr>
        <a:xfrm>
          <a:off x="884853" y="1457570"/>
          <a:ext cx="699671"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CB1472-C95D-4E76-9448-57AA88FC8E0D}">
      <dsp:nvSpPr>
        <dsp:cNvPr id="0" name=""/>
        <dsp:cNvSpPr/>
      </dsp:nvSpPr>
      <dsp:spPr>
        <a:xfrm>
          <a:off x="1626505" y="1398776"/>
          <a:ext cx="80462" cy="15127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584DFF-7FF7-4607-9882-FA6186011A5C}">
      <dsp:nvSpPr>
        <dsp:cNvPr id="0" name=""/>
        <dsp:cNvSpPr/>
      </dsp:nvSpPr>
      <dsp:spPr>
        <a:xfrm>
          <a:off x="459981" y="1120193"/>
          <a:ext cx="674826" cy="67482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87" tIns="26187" rIns="26187" bIns="26187" numCol="1" spcCol="1270" anchor="ctr" anchorCtr="0">
          <a:noAutofit/>
        </a:bodyPr>
        <a:lstStyle/>
        <a:p>
          <a:pPr marL="0" lvl="0" indent="0" algn="ctr" defTabSz="1333500">
            <a:lnSpc>
              <a:spcPct val="90000"/>
            </a:lnSpc>
            <a:spcBef>
              <a:spcPct val="0"/>
            </a:spcBef>
            <a:spcAft>
              <a:spcPct val="35000"/>
            </a:spcAft>
            <a:buNone/>
          </a:pPr>
          <a:r>
            <a:rPr lang="en-US" sz="3000" kern="1200"/>
            <a:t>1</a:t>
          </a:r>
        </a:p>
      </dsp:txBody>
      <dsp:txXfrm>
        <a:off x="558807" y="1219019"/>
        <a:ext cx="477174" cy="477174"/>
      </dsp:txXfrm>
    </dsp:sp>
    <dsp:sp modelId="{A89799E1-1570-4914-84B7-CC2536CE5DB6}">
      <dsp:nvSpPr>
        <dsp:cNvPr id="0" name=""/>
        <dsp:cNvSpPr/>
      </dsp:nvSpPr>
      <dsp:spPr>
        <a:xfrm>
          <a:off x="10264" y="1960619"/>
          <a:ext cx="1574260" cy="2334149"/>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179" tIns="165100" rIns="124179" bIns="165100" numCol="1" spcCol="1270" anchor="t" anchorCtr="0">
          <a:noAutofit/>
        </a:bodyPr>
        <a:lstStyle/>
        <a:p>
          <a:pPr marL="0" lvl="0" indent="0" algn="l" defTabSz="488950">
            <a:lnSpc>
              <a:spcPct val="90000"/>
            </a:lnSpc>
            <a:spcBef>
              <a:spcPct val="0"/>
            </a:spcBef>
            <a:spcAft>
              <a:spcPct val="35000"/>
            </a:spcAft>
            <a:buNone/>
          </a:pPr>
          <a:r>
            <a:rPr lang="en-US" sz="1100" kern="1200"/>
            <a:t>High costs: Many new agricultural technologies require significant investment in research and development, equipment, and training, which can be a barrier to adoption for small-scale farmers.</a:t>
          </a:r>
        </a:p>
      </dsp:txBody>
      <dsp:txXfrm>
        <a:off x="10264" y="2275471"/>
        <a:ext cx="1574260" cy="2019297"/>
      </dsp:txXfrm>
    </dsp:sp>
    <dsp:sp modelId="{43EB0EE4-B324-453D-A928-A325274F0800}">
      <dsp:nvSpPr>
        <dsp:cNvPr id="0" name=""/>
        <dsp:cNvSpPr/>
      </dsp:nvSpPr>
      <dsp:spPr>
        <a:xfrm>
          <a:off x="1759442" y="1457570"/>
          <a:ext cx="157426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6CA92-F9B3-4E59-BA03-D9742ED88F03}">
      <dsp:nvSpPr>
        <dsp:cNvPr id="0" name=""/>
        <dsp:cNvSpPr/>
      </dsp:nvSpPr>
      <dsp:spPr>
        <a:xfrm>
          <a:off x="3375683" y="1398776"/>
          <a:ext cx="80462" cy="15127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D0D055-9EA7-401D-B67D-D03470D2C1CC}">
      <dsp:nvSpPr>
        <dsp:cNvPr id="0" name=""/>
        <dsp:cNvSpPr/>
      </dsp:nvSpPr>
      <dsp:spPr>
        <a:xfrm>
          <a:off x="2209159" y="1120193"/>
          <a:ext cx="674826" cy="67482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87" tIns="26187" rIns="26187" bIns="26187" numCol="1" spcCol="1270" anchor="ctr" anchorCtr="0">
          <a:noAutofit/>
        </a:bodyPr>
        <a:lstStyle/>
        <a:p>
          <a:pPr marL="0" lvl="0" indent="0" algn="ctr" defTabSz="1333500">
            <a:lnSpc>
              <a:spcPct val="90000"/>
            </a:lnSpc>
            <a:spcBef>
              <a:spcPct val="0"/>
            </a:spcBef>
            <a:spcAft>
              <a:spcPct val="35000"/>
            </a:spcAft>
            <a:buNone/>
          </a:pPr>
          <a:r>
            <a:rPr lang="en-US" sz="3000" kern="1200"/>
            <a:t>2</a:t>
          </a:r>
        </a:p>
      </dsp:txBody>
      <dsp:txXfrm>
        <a:off x="2307985" y="1219019"/>
        <a:ext cx="477174" cy="477174"/>
      </dsp:txXfrm>
    </dsp:sp>
    <dsp:sp modelId="{A3354F74-6AE6-44A6-A0F4-AA89F98A3B01}">
      <dsp:nvSpPr>
        <dsp:cNvPr id="0" name=""/>
        <dsp:cNvSpPr/>
      </dsp:nvSpPr>
      <dsp:spPr>
        <a:xfrm>
          <a:off x="1759442" y="1960619"/>
          <a:ext cx="1574260" cy="2334149"/>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179" tIns="165100" rIns="124179" bIns="165100" numCol="1" spcCol="1270" anchor="t" anchorCtr="0">
          <a:noAutofit/>
        </a:bodyPr>
        <a:lstStyle/>
        <a:p>
          <a:pPr marL="0" lvl="0" indent="0" algn="l" defTabSz="488950">
            <a:lnSpc>
              <a:spcPct val="90000"/>
            </a:lnSpc>
            <a:spcBef>
              <a:spcPct val="0"/>
            </a:spcBef>
            <a:spcAft>
              <a:spcPct val="35000"/>
            </a:spcAft>
            <a:buNone/>
          </a:pPr>
          <a:r>
            <a:rPr lang="en-US" sz="1100" kern="1200"/>
            <a:t>Limited access to technology: Many small-scale farmers in developing countries lack access to the latest agricultural technologies due to limited infrastructure, knowledge, and financing.</a:t>
          </a:r>
        </a:p>
      </dsp:txBody>
      <dsp:txXfrm>
        <a:off x="1759442" y="2275471"/>
        <a:ext cx="1574260" cy="2019297"/>
      </dsp:txXfrm>
    </dsp:sp>
    <dsp:sp modelId="{BB463A87-1D6D-453B-9C41-9DA7E4619605}">
      <dsp:nvSpPr>
        <dsp:cNvPr id="0" name=""/>
        <dsp:cNvSpPr/>
      </dsp:nvSpPr>
      <dsp:spPr>
        <a:xfrm>
          <a:off x="3508621" y="1457570"/>
          <a:ext cx="157426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A4BC4D-7CD6-47D0-A5C8-07A0F14CDB68}">
      <dsp:nvSpPr>
        <dsp:cNvPr id="0" name=""/>
        <dsp:cNvSpPr/>
      </dsp:nvSpPr>
      <dsp:spPr>
        <a:xfrm>
          <a:off x="5124862" y="1398776"/>
          <a:ext cx="80462" cy="15127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A5E0C0-A5C1-4004-9B60-201DDCE5272B}">
      <dsp:nvSpPr>
        <dsp:cNvPr id="0" name=""/>
        <dsp:cNvSpPr/>
      </dsp:nvSpPr>
      <dsp:spPr>
        <a:xfrm>
          <a:off x="3958338" y="1120193"/>
          <a:ext cx="674826" cy="67482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87" tIns="26187" rIns="26187" bIns="26187" numCol="1" spcCol="1270" anchor="ctr" anchorCtr="0">
          <a:noAutofit/>
        </a:bodyPr>
        <a:lstStyle/>
        <a:p>
          <a:pPr marL="0" lvl="0" indent="0" algn="ctr" defTabSz="1333500">
            <a:lnSpc>
              <a:spcPct val="90000"/>
            </a:lnSpc>
            <a:spcBef>
              <a:spcPct val="0"/>
            </a:spcBef>
            <a:spcAft>
              <a:spcPct val="35000"/>
            </a:spcAft>
            <a:buNone/>
          </a:pPr>
          <a:r>
            <a:rPr lang="en-US" sz="3000" kern="1200"/>
            <a:t>3</a:t>
          </a:r>
        </a:p>
      </dsp:txBody>
      <dsp:txXfrm>
        <a:off x="4057164" y="1219019"/>
        <a:ext cx="477174" cy="477174"/>
      </dsp:txXfrm>
    </dsp:sp>
    <dsp:sp modelId="{E8932659-FF1C-4717-9B81-CA0B03A34D80}">
      <dsp:nvSpPr>
        <dsp:cNvPr id="0" name=""/>
        <dsp:cNvSpPr/>
      </dsp:nvSpPr>
      <dsp:spPr>
        <a:xfrm>
          <a:off x="3508621" y="1960619"/>
          <a:ext cx="1574260" cy="2334149"/>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179" tIns="165100" rIns="124179" bIns="165100" numCol="1" spcCol="1270" anchor="t" anchorCtr="0">
          <a:noAutofit/>
        </a:bodyPr>
        <a:lstStyle/>
        <a:p>
          <a:pPr marL="0" lvl="0" indent="0" algn="l" defTabSz="488950">
            <a:lnSpc>
              <a:spcPct val="90000"/>
            </a:lnSpc>
            <a:spcBef>
              <a:spcPct val="0"/>
            </a:spcBef>
            <a:spcAft>
              <a:spcPct val="35000"/>
            </a:spcAft>
            <a:buNone/>
          </a:pPr>
          <a:r>
            <a:rPr lang="en-US" sz="1100" kern="1200"/>
            <a:t>Environmental concerns: Some new agricultural technologies, such as genetically modified crops, can have unintended environmental consequences, such as the development of pesticide-resistant insects or the contamination of non-GMO crops.</a:t>
          </a:r>
        </a:p>
      </dsp:txBody>
      <dsp:txXfrm>
        <a:off x="3508621" y="2275471"/>
        <a:ext cx="1574260" cy="2019297"/>
      </dsp:txXfrm>
    </dsp:sp>
    <dsp:sp modelId="{BA4B4D49-A8C4-43BC-A047-C24144ACFEBD}">
      <dsp:nvSpPr>
        <dsp:cNvPr id="0" name=""/>
        <dsp:cNvSpPr/>
      </dsp:nvSpPr>
      <dsp:spPr>
        <a:xfrm>
          <a:off x="5257800" y="1457570"/>
          <a:ext cx="157426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2E3E69-A160-4D3D-AA37-15D41F639D2B}">
      <dsp:nvSpPr>
        <dsp:cNvPr id="0" name=""/>
        <dsp:cNvSpPr/>
      </dsp:nvSpPr>
      <dsp:spPr>
        <a:xfrm>
          <a:off x="6874041" y="1398776"/>
          <a:ext cx="80462" cy="15127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5D9C48-E369-44F1-B572-485FBEC8AF33}">
      <dsp:nvSpPr>
        <dsp:cNvPr id="0" name=""/>
        <dsp:cNvSpPr/>
      </dsp:nvSpPr>
      <dsp:spPr>
        <a:xfrm>
          <a:off x="5707517" y="1120193"/>
          <a:ext cx="674826" cy="67482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87" tIns="26187" rIns="26187" bIns="26187" numCol="1" spcCol="1270" anchor="ctr" anchorCtr="0">
          <a:noAutofit/>
        </a:bodyPr>
        <a:lstStyle/>
        <a:p>
          <a:pPr marL="0" lvl="0" indent="0" algn="ctr" defTabSz="1333500">
            <a:lnSpc>
              <a:spcPct val="90000"/>
            </a:lnSpc>
            <a:spcBef>
              <a:spcPct val="0"/>
            </a:spcBef>
            <a:spcAft>
              <a:spcPct val="35000"/>
            </a:spcAft>
            <a:buNone/>
          </a:pPr>
          <a:r>
            <a:rPr lang="en-US" sz="3000" kern="1200"/>
            <a:t>4</a:t>
          </a:r>
        </a:p>
      </dsp:txBody>
      <dsp:txXfrm>
        <a:off x="5806343" y="1219019"/>
        <a:ext cx="477174" cy="477174"/>
      </dsp:txXfrm>
    </dsp:sp>
    <dsp:sp modelId="{CAD65614-BCE3-4A79-B1F8-DE84AC168F4D}">
      <dsp:nvSpPr>
        <dsp:cNvPr id="0" name=""/>
        <dsp:cNvSpPr/>
      </dsp:nvSpPr>
      <dsp:spPr>
        <a:xfrm>
          <a:off x="5257800" y="1960619"/>
          <a:ext cx="1574260" cy="2334149"/>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179" tIns="165100" rIns="124179" bIns="165100" numCol="1" spcCol="1270" anchor="t" anchorCtr="0">
          <a:noAutofit/>
        </a:bodyPr>
        <a:lstStyle/>
        <a:p>
          <a:pPr marL="0" lvl="0" indent="0" algn="l" defTabSz="488950">
            <a:lnSpc>
              <a:spcPct val="90000"/>
            </a:lnSpc>
            <a:spcBef>
              <a:spcPct val="0"/>
            </a:spcBef>
            <a:spcAft>
              <a:spcPct val="35000"/>
            </a:spcAft>
            <a:buNone/>
          </a:pPr>
          <a:r>
            <a:rPr lang="en-US" sz="1100" kern="1200"/>
            <a:t>Social concerns: New agricultural technologies can also raise social concerns, such as the displacement of small-scale farmers or the concentration of power and resources in the hands of a few large agribusinesses.</a:t>
          </a:r>
        </a:p>
      </dsp:txBody>
      <dsp:txXfrm>
        <a:off x="5257800" y="2275471"/>
        <a:ext cx="1574260" cy="2019297"/>
      </dsp:txXfrm>
    </dsp:sp>
    <dsp:sp modelId="{3353748F-3D2C-47EE-8CF8-553D634A9459}">
      <dsp:nvSpPr>
        <dsp:cNvPr id="0" name=""/>
        <dsp:cNvSpPr/>
      </dsp:nvSpPr>
      <dsp:spPr>
        <a:xfrm>
          <a:off x="7006978" y="1457570"/>
          <a:ext cx="157426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B2853C-C02A-4E2E-B356-B0C9D4B1ABA7}">
      <dsp:nvSpPr>
        <dsp:cNvPr id="0" name=""/>
        <dsp:cNvSpPr/>
      </dsp:nvSpPr>
      <dsp:spPr>
        <a:xfrm>
          <a:off x="8623219" y="1398776"/>
          <a:ext cx="80462" cy="15127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39635F-461A-49F3-966F-0B8CA4BE31EE}">
      <dsp:nvSpPr>
        <dsp:cNvPr id="0" name=""/>
        <dsp:cNvSpPr/>
      </dsp:nvSpPr>
      <dsp:spPr>
        <a:xfrm>
          <a:off x="7456695" y="1120193"/>
          <a:ext cx="674826" cy="67482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87" tIns="26187" rIns="26187" bIns="26187" numCol="1" spcCol="1270" anchor="ctr" anchorCtr="0">
          <a:noAutofit/>
        </a:bodyPr>
        <a:lstStyle/>
        <a:p>
          <a:pPr marL="0" lvl="0" indent="0" algn="ctr" defTabSz="1333500">
            <a:lnSpc>
              <a:spcPct val="90000"/>
            </a:lnSpc>
            <a:spcBef>
              <a:spcPct val="0"/>
            </a:spcBef>
            <a:spcAft>
              <a:spcPct val="35000"/>
            </a:spcAft>
            <a:buNone/>
          </a:pPr>
          <a:r>
            <a:rPr lang="en-US" sz="3000" kern="1200"/>
            <a:t>5</a:t>
          </a:r>
        </a:p>
      </dsp:txBody>
      <dsp:txXfrm>
        <a:off x="7555521" y="1219019"/>
        <a:ext cx="477174" cy="477174"/>
      </dsp:txXfrm>
    </dsp:sp>
    <dsp:sp modelId="{64FF4820-5578-4607-A40D-076EB2D3ABA3}">
      <dsp:nvSpPr>
        <dsp:cNvPr id="0" name=""/>
        <dsp:cNvSpPr/>
      </dsp:nvSpPr>
      <dsp:spPr>
        <a:xfrm>
          <a:off x="7006978" y="1960619"/>
          <a:ext cx="1574260" cy="2334149"/>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179" tIns="165100" rIns="124179" bIns="165100" numCol="1" spcCol="1270" anchor="t" anchorCtr="0">
          <a:noAutofit/>
        </a:bodyPr>
        <a:lstStyle/>
        <a:p>
          <a:pPr marL="0" lvl="0" indent="0" algn="l" defTabSz="488950">
            <a:lnSpc>
              <a:spcPct val="90000"/>
            </a:lnSpc>
            <a:spcBef>
              <a:spcPct val="0"/>
            </a:spcBef>
            <a:spcAft>
              <a:spcPct val="35000"/>
            </a:spcAft>
            <a:buNone/>
          </a:pPr>
          <a:r>
            <a:rPr lang="en-US" sz="1100" kern="1200"/>
            <a:t>Lack of regulation and oversight: The rapid pace of technological development can sometimes outpace regulatory and oversight frameworks, which can create risks for food safety, environmental sustainability, and social equity.</a:t>
          </a:r>
        </a:p>
      </dsp:txBody>
      <dsp:txXfrm>
        <a:off x="7006978" y="2275471"/>
        <a:ext cx="1574260" cy="2019297"/>
      </dsp:txXfrm>
    </dsp:sp>
    <dsp:sp modelId="{C8566B6E-FB17-4BC2-9D73-98930F66A81E}">
      <dsp:nvSpPr>
        <dsp:cNvPr id="0" name=""/>
        <dsp:cNvSpPr/>
      </dsp:nvSpPr>
      <dsp:spPr>
        <a:xfrm>
          <a:off x="8756157" y="1457570"/>
          <a:ext cx="78713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AED6D2-7FAE-4665-B881-7174F155F7C6}">
      <dsp:nvSpPr>
        <dsp:cNvPr id="0" name=""/>
        <dsp:cNvSpPr/>
      </dsp:nvSpPr>
      <dsp:spPr>
        <a:xfrm>
          <a:off x="9205874" y="1120193"/>
          <a:ext cx="674826" cy="67482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87" tIns="26187" rIns="26187" bIns="26187" numCol="1" spcCol="1270" anchor="ctr" anchorCtr="0">
          <a:noAutofit/>
        </a:bodyPr>
        <a:lstStyle/>
        <a:p>
          <a:pPr marL="0" lvl="0" indent="0" algn="ctr" defTabSz="1333500">
            <a:lnSpc>
              <a:spcPct val="90000"/>
            </a:lnSpc>
            <a:spcBef>
              <a:spcPct val="0"/>
            </a:spcBef>
            <a:spcAft>
              <a:spcPct val="35000"/>
            </a:spcAft>
            <a:buNone/>
          </a:pPr>
          <a:r>
            <a:rPr lang="en-US" sz="3000" kern="1200"/>
            <a:t>6</a:t>
          </a:r>
        </a:p>
      </dsp:txBody>
      <dsp:txXfrm>
        <a:off x="9304700" y="1219019"/>
        <a:ext cx="477174" cy="477174"/>
      </dsp:txXfrm>
    </dsp:sp>
    <dsp:sp modelId="{5F91F91A-3D5B-4E68-897C-3CD43831EF9B}">
      <dsp:nvSpPr>
        <dsp:cNvPr id="0" name=""/>
        <dsp:cNvSpPr/>
      </dsp:nvSpPr>
      <dsp:spPr>
        <a:xfrm>
          <a:off x="8756157" y="1960619"/>
          <a:ext cx="1574260" cy="2334149"/>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179" tIns="165100" rIns="124179" bIns="165100" numCol="1" spcCol="1270" anchor="t" anchorCtr="0">
          <a:noAutofit/>
        </a:bodyPr>
        <a:lstStyle/>
        <a:p>
          <a:pPr marL="0" lvl="0" indent="0" algn="l" defTabSz="488950">
            <a:lnSpc>
              <a:spcPct val="90000"/>
            </a:lnSpc>
            <a:spcBef>
              <a:spcPct val="0"/>
            </a:spcBef>
            <a:spcAft>
              <a:spcPct val="35000"/>
            </a:spcAft>
            <a:buNone/>
          </a:pPr>
          <a:r>
            <a:rPr lang="en-US" sz="1100" kern="1200"/>
            <a:t>Overall, new agricultural technologies have the potential to bring significant benefits to farmers and consumers, but their adoption and implementation need to be carefully managed to address these potential challenges and ensure that they are sustainable, equitable, and beneficial for all stakeholders.</a:t>
          </a:r>
        </a:p>
      </dsp:txBody>
      <dsp:txXfrm>
        <a:off x="8756157" y="2275471"/>
        <a:ext cx="1574260" cy="20192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CEA8-E9C3-CB76-96C8-1F5E3CABE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5527B3B-4161-BF63-05F9-579295E05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FF85A1D-CA09-86DB-AB8E-5B60C94A0FD8}"/>
              </a:ext>
            </a:extLst>
          </p:cNvPr>
          <p:cNvSpPr>
            <a:spLocks noGrp="1"/>
          </p:cNvSpPr>
          <p:nvPr>
            <p:ph type="dt" sz="half" idx="10"/>
          </p:nvPr>
        </p:nvSpPr>
        <p:spPr/>
        <p:txBody>
          <a:bodyPr/>
          <a:lstStyle/>
          <a:p>
            <a:fld id="{BB2DE8DA-7A6F-42E9-AB76-84AB427D7896}" type="datetimeFigureOut">
              <a:rPr lang="en-CA" smtClean="0"/>
              <a:t>2023-05-02</a:t>
            </a:fld>
            <a:endParaRPr lang="en-CA"/>
          </a:p>
        </p:txBody>
      </p:sp>
      <p:sp>
        <p:nvSpPr>
          <p:cNvPr id="5" name="Footer Placeholder 4">
            <a:extLst>
              <a:ext uri="{FF2B5EF4-FFF2-40B4-BE49-F238E27FC236}">
                <a16:creationId xmlns:a16="http://schemas.microsoft.com/office/drawing/2014/main" id="{2ADEFCD6-EB4E-6777-6C02-CF34A50F640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7589249-631E-E092-68BC-C15F808E7E65}"/>
              </a:ext>
            </a:extLst>
          </p:cNvPr>
          <p:cNvSpPr>
            <a:spLocks noGrp="1"/>
          </p:cNvSpPr>
          <p:nvPr>
            <p:ph type="sldNum" sz="quarter" idx="12"/>
          </p:nvPr>
        </p:nvSpPr>
        <p:spPr/>
        <p:txBody>
          <a:bodyPr/>
          <a:lstStyle/>
          <a:p>
            <a:fld id="{F3E0B8F4-6373-46C3-81B1-DAB84FE37593}" type="slidenum">
              <a:rPr lang="en-CA" smtClean="0"/>
              <a:t>‹#›</a:t>
            </a:fld>
            <a:endParaRPr lang="en-CA"/>
          </a:p>
        </p:txBody>
      </p:sp>
    </p:spTree>
    <p:extLst>
      <p:ext uri="{BB962C8B-B14F-4D97-AF65-F5344CB8AC3E}">
        <p14:creationId xmlns:p14="http://schemas.microsoft.com/office/powerpoint/2010/main" val="304272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012E-B721-0769-402A-6C8088D8D93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B74FB8C-47D8-595E-40B0-902EA964FA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E095DE-8937-0D37-2CA1-E02AC9C12080}"/>
              </a:ext>
            </a:extLst>
          </p:cNvPr>
          <p:cNvSpPr>
            <a:spLocks noGrp="1"/>
          </p:cNvSpPr>
          <p:nvPr>
            <p:ph type="dt" sz="half" idx="10"/>
          </p:nvPr>
        </p:nvSpPr>
        <p:spPr/>
        <p:txBody>
          <a:bodyPr/>
          <a:lstStyle/>
          <a:p>
            <a:fld id="{BB2DE8DA-7A6F-42E9-AB76-84AB427D7896}" type="datetimeFigureOut">
              <a:rPr lang="en-CA" smtClean="0"/>
              <a:t>2023-05-02</a:t>
            </a:fld>
            <a:endParaRPr lang="en-CA"/>
          </a:p>
        </p:txBody>
      </p:sp>
      <p:sp>
        <p:nvSpPr>
          <p:cNvPr id="5" name="Footer Placeholder 4">
            <a:extLst>
              <a:ext uri="{FF2B5EF4-FFF2-40B4-BE49-F238E27FC236}">
                <a16:creationId xmlns:a16="http://schemas.microsoft.com/office/drawing/2014/main" id="{C6D59AED-2AFE-412B-3211-D1F584D0D1E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EB24384-A895-CA87-388A-68B0DC025A57}"/>
              </a:ext>
            </a:extLst>
          </p:cNvPr>
          <p:cNvSpPr>
            <a:spLocks noGrp="1"/>
          </p:cNvSpPr>
          <p:nvPr>
            <p:ph type="sldNum" sz="quarter" idx="12"/>
          </p:nvPr>
        </p:nvSpPr>
        <p:spPr/>
        <p:txBody>
          <a:bodyPr/>
          <a:lstStyle/>
          <a:p>
            <a:fld id="{F3E0B8F4-6373-46C3-81B1-DAB84FE37593}" type="slidenum">
              <a:rPr lang="en-CA" smtClean="0"/>
              <a:t>‹#›</a:t>
            </a:fld>
            <a:endParaRPr lang="en-CA"/>
          </a:p>
        </p:txBody>
      </p:sp>
    </p:spTree>
    <p:extLst>
      <p:ext uri="{BB962C8B-B14F-4D97-AF65-F5344CB8AC3E}">
        <p14:creationId xmlns:p14="http://schemas.microsoft.com/office/powerpoint/2010/main" val="417795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EE434-4B97-0219-24C6-3AA59A802D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722B893-3DE6-2E49-F8B5-2E1A7B0E7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8A7572E-4F23-0D70-D28E-2422D42850DC}"/>
              </a:ext>
            </a:extLst>
          </p:cNvPr>
          <p:cNvSpPr>
            <a:spLocks noGrp="1"/>
          </p:cNvSpPr>
          <p:nvPr>
            <p:ph type="dt" sz="half" idx="10"/>
          </p:nvPr>
        </p:nvSpPr>
        <p:spPr/>
        <p:txBody>
          <a:bodyPr/>
          <a:lstStyle/>
          <a:p>
            <a:fld id="{BB2DE8DA-7A6F-42E9-AB76-84AB427D7896}" type="datetimeFigureOut">
              <a:rPr lang="en-CA" smtClean="0"/>
              <a:t>2023-05-02</a:t>
            </a:fld>
            <a:endParaRPr lang="en-CA"/>
          </a:p>
        </p:txBody>
      </p:sp>
      <p:sp>
        <p:nvSpPr>
          <p:cNvPr id="5" name="Footer Placeholder 4">
            <a:extLst>
              <a:ext uri="{FF2B5EF4-FFF2-40B4-BE49-F238E27FC236}">
                <a16:creationId xmlns:a16="http://schemas.microsoft.com/office/drawing/2014/main" id="{AEAEEFA2-EF33-ABE5-1244-170F78DC89B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D1F0385-7B28-261B-8D3D-9E5DBD05E6AC}"/>
              </a:ext>
            </a:extLst>
          </p:cNvPr>
          <p:cNvSpPr>
            <a:spLocks noGrp="1"/>
          </p:cNvSpPr>
          <p:nvPr>
            <p:ph type="sldNum" sz="quarter" idx="12"/>
          </p:nvPr>
        </p:nvSpPr>
        <p:spPr/>
        <p:txBody>
          <a:bodyPr/>
          <a:lstStyle/>
          <a:p>
            <a:fld id="{F3E0B8F4-6373-46C3-81B1-DAB84FE37593}" type="slidenum">
              <a:rPr lang="en-CA" smtClean="0"/>
              <a:t>‹#›</a:t>
            </a:fld>
            <a:endParaRPr lang="en-CA"/>
          </a:p>
        </p:txBody>
      </p:sp>
    </p:spTree>
    <p:extLst>
      <p:ext uri="{BB962C8B-B14F-4D97-AF65-F5344CB8AC3E}">
        <p14:creationId xmlns:p14="http://schemas.microsoft.com/office/powerpoint/2010/main" val="215895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02B6-288A-12C1-A132-973B85D5BB8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1111EFA-2A8B-FB69-DA30-777D13B61D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C4E57C7-4A3D-8140-4EA4-157EB21B3EFD}"/>
              </a:ext>
            </a:extLst>
          </p:cNvPr>
          <p:cNvSpPr>
            <a:spLocks noGrp="1"/>
          </p:cNvSpPr>
          <p:nvPr>
            <p:ph type="dt" sz="half" idx="10"/>
          </p:nvPr>
        </p:nvSpPr>
        <p:spPr/>
        <p:txBody>
          <a:bodyPr/>
          <a:lstStyle/>
          <a:p>
            <a:fld id="{BB2DE8DA-7A6F-42E9-AB76-84AB427D7896}" type="datetimeFigureOut">
              <a:rPr lang="en-CA" smtClean="0"/>
              <a:t>2023-05-02</a:t>
            </a:fld>
            <a:endParaRPr lang="en-CA"/>
          </a:p>
        </p:txBody>
      </p:sp>
      <p:sp>
        <p:nvSpPr>
          <p:cNvPr id="5" name="Footer Placeholder 4">
            <a:extLst>
              <a:ext uri="{FF2B5EF4-FFF2-40B4-BE49-F238E27FC236}">
                <a16:creationId xmlns:a16="http://schemas.microsoft.com/office/drawing/2014/main" id="{1BAAEE99-F0D0-4C42-7E8C-80A85B8744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8476354-EAC1-C1E4-0FB1-1FD05780CFAE}"/>
              </a:ext>
            </a:extLst>
          </p:cNvPr>
          <p:cNvSpPr>
            <a:spLocks noGrp="1"/>
          </p:cNvSpPr>
          <p:nvPr>
            <p:ph type="sldNum" sz="quarter" idx="12"/>
          </p:nvPr>
        </p:nvSpPr>
        <p:spPr/>
        <p:txBody>
          <a:bodyPr/>
          <a:lstStyle/>
          <a:p>
            <a:fld id="{F3E0B8F4-6373-46C3-81B1-DAB84FE37593}" type="slidenum">
              <a:rPr lang="en-CA" smtClean="0"/>
              <a:t>‹#›</a:t>
            </a:fld>
            <a:endParaRPr lang="en-CA"/>
          </a:p>
        </p:txBody>
      </p:sp>
    </p:spTree>
    <p:extLst>
      <p:ext uri="{BB962C8B-B14F-4D97-AF65-F5344CB8AC3E}">
        <p14:creationId xmlns:p14="http://schemas.microsoft.com/office/powerpoint/2010/main" val="71506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F82B-8A25-7E9F-B6E9-36E0EF46AC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CBDAB78-3EF3-25D0-9616-B4A8F8A525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C9E08A-5053-F78E-C7C5-FA4E64549CFF}"/>
              </a:ext>
            </a:extLst>
          </p:cNvPr>
          <p:cNvSpPr>
            <a:spLocks noGrp="1"/>
          </p:cNvSpPr>
          <p:nvPr>
            <p:ph type="dt" sz="half" idx="10"/>
          </p:nvPr>
        </p:nvSpPr>
        <p:spPr/>
        <p:txBody>
          <a:bodyPr/>
          <a:lstStyle/>
          <a:p>
            <a:fld id="{BB2DE8DA-7A6F-42E9-AB76-84AB427D7896}" type="datetimeFigureOut">
              <a:rPr lang="en-CA" smtClean="0"/>
              <a:t>2023-05-02</a:t>
            </a:fld>
            <a:endParaRPr lang="en-CA"/>
          </a:p>
        </p:txBody>
      </p:sp>
      <p:sp>
        <p:nvSpPr>
          <p:cNvPr id="5" name="Footer Placeholder 4">
            <a:extLst>
              <a:ext uri="{FF2B5EF4-FFF2-40B4-BE49-F238E27FC236}">
                <a16:creationId xmlns:a16="http://schemas.microsoft.com/office/drawing/2014/main" id="{7DF593B1-3736-82FF-4660-DC6561750D8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972EFC9-8564-F511-55D8-D5593ABAB8A2}"/>
              </a:ext>
            </a:extLst>
          </p:cNvPr>
          <p:cNvSpPr>
            <a:spLocks noGrp="1"/>
          </p:cNvSpPr>
          <p:nvPr>
            <p:ph type="sldNum" sz="quarter" idx="12"/>
          </p:nvPr>
        </p:nvSpPr>
        <p:spPr/>
        <p:txBody>
          <a:bodyPr/>
          <a:lstStyle/>
          <a:p>
            <a:fld id="{F3E0B8F4-6373-46C3-81B1-DAB84FE37593}" type="slidenum">
              <a:rPr lang="en-CA" smtClean="0"/>
              <a:t>‹#›</a:t>
            </a:fld>
            <a:endParaRPr lang="en-CA"/>
          </a:p>
        </p:txBody>
      </p:sp>
    </p:spTree>
    <p:extLst>
      <p:ext uri="{BB962C8B-B14F-4D97-AF65-F5344CB8AC3E}">
        <p14:creationId xmlns:p14="http://schemas.microsoft.com/office/powerpoint/2010/main" val="367880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74C3-4EBE-4503-9161-EA1D955C705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D0641F-BCCF-F6F4-62E2-A247FE1D64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E5A1545-E530-0D04-A248-18217BF6A6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2EBE12B-F7D3-173C-C35F-B0CD6C59732F}"/>
              </a:ext>
            </a:extLst>
          </p:cNvPr>
          <p:cNvSpPr>
            <a:spLocks noGrp="1"/>
          </p:cNvSpPr>
          <p:nvPr>
            <p:ph type="dt" sz="half" idx="10"/>
          </p:nvPr>
        </p:nvSpPr>
        <p:spPr/>
        <p:txBody>
          <a:bodyPr/>
          <a:lstStyle/>
          <a:p>
            <a:fld id="{BB2DE8DA-7A6F-42E9-AB76-84AB427D7896}" type="datetimeFigureOut">
              <a:rPr lang="en-CA" smtClean="0"/>
              <a:t>2023-05-02</a:t>
            </a:fld>
            <a:endParaRPr lang="en-CA"/>
          </a:p>
        </p:txBody>
      </p:sp>
      <p:sp>
        <p:nvSpPr>
          <p:cNvPr id="6" name="Footer Placeholder 5">
            <a:extLst>
              <a:ext uri="{FF2B5EF4-FFF2-40B4-BE49-F238E27FC236}">
                <a16:creationId xmlns:a16="http://schemas.microsoft.com/office/drawing/2014/main" id="{B2AB95ED-91BB-7801-3339-371F1FBB481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F5A052B-2CCE-81F8-E25D-4AF206E1DCCA}"/>
              </a:ext>
            </a:extLst>
          </p:cNvPr>
          <p:cNvSpPr>
            <a:spLocks noGrp="1"/>
          </p:cNvSpPr>
          <p:nvPr>
            <p:ph type="sldNum" sz="quarter" idx="12"/>
          </p:nvPr>
        </p:nvSpPr>
        <p:spPr/>
        <p:txBody>
          <a:bodyPr/>
          <a:lstStyle/>
          <a:p>
            <a:fld id="{F3E0B8F4-6373-46C3-81B1-DAB84FE37593}" type="slidenum">
              <a:rPr lang="en-CA" smtClean="0"/>
              <a:t>‹#›</a:t>
            </a:fld>
            <a:endParaRPr lang="en-CA"/>
          </a:p>
        </p:txBody>
      </p:sp>
    </p:spTree>
    <p:extLst>
      <p:ext uri="{BB962C8B-B14F-4D97-AF65-F5344CB8AC3E}">
        <p14:creationId xmlns:p14="http://schemas.microsoft.com/office/powerpoint/2010/main" val="28959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542FA-6956-6226-7902-E0ED0A82496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A5364BD-797D-F734-A2C9-02C98C732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3FCB1C-0009-ED38-04FB-8AFA821972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5002E86-BE56-F98C-AB8D-C0E0EEBBBE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71BC77-E999-5C38-9432-A5C899ED98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9735C96-3B80-E23E-180F-04D89E1F963E}"/>
              </a:ext>
            </a:extLst>
          </p:cNvPr>
          <p:cNvSpPr>
            <a:spLocks noGrp="1"/>
          </p:cNvSpPr>
          <p:nvPr>
            <p:ph type="dt" sz="half" idx="10"/>
          </p:nvPr>
        </p:nvSpPr>
        <p:spPr/>
        <p:txBody>
          <a:bodyPr/>
          <a:lstStyle/>
          <a:p>
            <a:fld id="{BB2DE8DA-7A6F-42E9-AB76-84AB427D7896}" type="datetimeFigureOut">
              <a:rPr lang="en-CA" smtClean="0"/>
              <a:t>2023-05-02</a:t>
            </a:fld>
            <a:endParaRPr lang="en-CA"/>
          </a:p>
        </p:txBody>
      </p:sp>
      <p:sp>
        <p:nvSpPr>
          <p:cNvPr id="8" name="Footer Placeholder 7">
            <a:extLst>
              <a:ext uri="{FF2B5EF4-FFF2-40B4-BE49-F238E27FC236}">
                <a16:creationId xmlns:a16="http://schemas.microsoft.com/office/drawing/2014/main" id="{DE635F4B-44DA-1471-510D-50136CC8C23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F8B24FB-B181-2766-898F-2C383216C589}"/>
              </a:ext>
            </a:extLst>
          </p:cNvPr>
          <p:cNvSpPr>
            <a:spLocks noGrp="1"/>
          </p:cNvSpPr>
          <p:nvPr>
            <p:ph type="sldNum" sz="quarter" idx="12"/>
          </p:nvPr>
        </p:nvSpPr>
        <p:spPr/>
        <p:txBody>
          <a:bodyPr/>
          <a:lstStyle/>
          <a:p>
            <a:fld id="{F3E0B8F4-6373-46C3-81B1-DAB84FE37593}" type="slidenum">
              <a:rPr lang="en-CA" smtClean="0"/>
              <a:t>‹#›</a:t>
            </a:fld>
            <a:endParaRPr lang="en-CA"/>
          </a:p>
        </p:txBody>
      </p:sp>
    </p:spTree>
    <p:extLst>
      <p:ext uri="{BB962C8B-B14F-4D97-AF65-F5344CB8AC3E}">
        <p14:creationId xmlns:p14="http://schemas.microsoft.com/office/powerpoint/2010/main" val="136789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1C6F-7827-FA5B-AD8E-3FE21EC3F1A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E480092-1F2C-42C6-772E-2F7F754561FE}"/>
              </a:ext>
            </a:extLst>
          </p:cNvPr>
          <p:cNvSpPr>
            <a:spLocks noGrp="1"/>
          </p:cNvSpPr>
          <p:nvPr>
            <p:ph type="dt" sz="half" idx="10"/>
          </p:nvPr>
        </p:nvSpPr>
        <p:spPr/>
        <p:txBody>
          <a:bodyPr/>
          <a:lstStyle/>
          <a:p>
            <a:fld id="{BB2DE8DA-7A6F-42E9-AB76-84AB427D7896}" type="datetimeFigureOut">
              <a:rPr lang="en-CA" smtClean="0"/>
              <a:t>2023-05-02</a:t>
            </a:fld>
            <a:endParaRPr lang="en-CA"/>
          </a:p>
        </p:txBody>
      </p:sp>
      <p:sp>
        <p:nvSpPr>
          <p:cNvPr id="4" name="Footer Placeholder 3">
            <a:extLst>
              <a:ext uri="{FF2B5EF4-FFF2-40B4-BE49-F238E27FC236}">
                <a16:creationId xmlns:a16="http://schemas.microsoft.com/office/drawing/2014/main" id="{3A707548-0E82-8F38-D3FD-E611F5C62A1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67FECEF-78B3-7CCC-5053-36F9713DF21F}"/>
              </a:ext>
            </a:extLst>
          </p:cNvPr>
          <p:cNvSpPr>
            <a:spLocks noGrp="1"/>
          </p:cNvSpPr>
          <p:nvPr>
            <p:ph type="sldNum" sz="quarter" idx="12"/>
          </p:nvPr>
        </p:nvSpPr>
        <p:spPr/>
        <p:txBody>
          <a:bodyPr/>
          <a:lstStyle/>
          <a:p>
            <a:fld id="{F3E0B8F4-6373-46C3-81B1-DAB84FE37593}" type="slidenum">
              <a:rPr lang="en-CA" smtClean="0"/>
              <a:t>‹#›</a:t>
            </a:fld>
            <a:endParaRPr lang="en-CA"/>
          </a:p>
        </p:txBody>
      </p:sp>
    </p:spTree>
    <p:extLst>
      <p:ext uri="{BB962C8B-B14F-4D97-AF65-F5344CB8AC3E}">
        <p14:creationId xmlns:p14="http://schemas.microsoft.com/office/powerpoint/2010/main" val="200516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50C2A1-9047-36F2-C0A9-B11757480E03}"/>
              </a:ext>
            </a:extLst>
          </p:cNvPr>
          <p:cNvSpPr>
            <a:spLocks noGrp="1"/>
          </p:cNvSpPr>
          <p:nvPr>
            <p:ph type="dt" sz="half" idx="10"/>
          </p:nvPr>
        </p:nvSpPr>
        <p:spPr/>
        <p:txBody>
          <a:bodyPr/>
          <a:lstStyle/>
          <a:p>
            <a:fld id="{BB2DE8DA-7A6F-42E9-AB76-84AB427D7896}" type="datetimeFigureOut">
              <a:rPr lang="en-CA" smtClean="0"/>
              <a:t>2023-05-02</a:t>
            </a:fld>
            <a:endParaRPr lang="en-CA"/>
          </a:p>
        </p:txBody>
      </p:sp>
      <p:sp>
        <p:nvSpPr>
          <p:cNvPr id="3" name="Footer Placeholder 2">
            <a:extLst>
              <a:ext uri="{FF2B5EF4-FFF2-40B4-BE49-F238E27FC236}">
                <a16:creationId xmlns:a16="http://schemas.microsoft.com/office/drawing/2014/main" id="{4533FB4C-8764-4464-B830-BF5D2FF8EBD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15E0ADE-32BF-7273-C190-6DC9955817B8}"/>
              </a:ext>
            </a:extLst>
          </p:cNvPr>
          <p:cNvSpPr>
            <a:spLocks noGrp="1"/>
          </p:cNvSpPr>
          <p:nvPr>
            <p:ph type="sldNum" sz="quarter" idx="12"/>
          </p:nvPr>
        </p:nvSpPr>
        <p:spPr/>
        <p:txBody>
          <a:bodyPr/>
          <a:lstStyle/>
          <a:p>
            <a:fld id="{F3E0B8F4-6373-46C3-81B1-DAB84FE37593}" type="slidenum">
              <a:rPr lang="en-CA" smtClean="0"/>
              <a:t>‹#›</a:t>
            </a:fld>
            <a:endParaRPr lang="en-CA"/>
          </a:p>
        </p:txBody>
      </p:sp>
    </p:spTree>
    <p:extLst>
      <p:ext uri="{BB962C8B-B14F-4D97-AF65-F5344CB8AC3E}">
        <p14:creationId xmlns:p14="http://schemas.microsoft.com/office/powerpoint/2010/main" val="12034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2018-139C-B6AD-E4FD-BAC2D5E263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C881536-B7B7-649F-3E83-FF8B9C9664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8FD4EA5-24C8-815F-05C5-8C7E01AC7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54F3B-1B1C-0ACE-E5F1-66C4864E1553}"/>
              </a:ext>
            </a:extLst>
          </p:cNvPr>
          <p:cNvSpPr>
            <a:spLocks noGrp="1"/>
          </p:cNvSpPr>
          <p:nvPr>
            <p:ph type="dt" sz="half" idx="10"/>
          </p:nvPr>
        </p:nvSpPr>
        <p:spPr/>
        <p:txBody>
          <a:bodyPr/>
          <a:lstStyle/>
          <a:p>
            <a:fld id="{BB2DE8DA-7A6F-42E9-AB76-84AB427D7896}" type="datetimeFigureOut">
              <a:rPr lang="en-CA" smtClean="0"/>
              <a:t>2023-05-02</a:t>
            </a:fld>
            <a:endParaRPr lang="en-CA"/>
          </a:p>
        </p:txBody>
      </p:sp>
      <p:sp>
        <p:nvSpPr>
          <p:cNvPr id="6" name="Footer Placeholder 5">
            <a:extLst>
              <a:ext uri="{FF2B5EF4-FFF2-40B4-BE49-F238E27FC236}">
                <a16:creationId xmlns:a16="http://schemas.microsoft.com/office/drawing/2014/main" id="{7BFBF60D-D556-EA79-B9AC-E41798E015E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F8A0900-09EA-86F0-4E3C-70719FC8ED3A}"/>
              </a:ext>
            </a:extLst>
          </p:cNvPr>
          <p:cNvSpPr>
            <a:spLocks noGrp="1"/>
          </p:cNvSpPr>
          <p:nvPr>
            <p:ph type="sldNum" sz="quarter" idx="12"/>
          </p:nvPr>
        </p:nvSpPr>
        <p:spPr/>
        <p:txBody>
          <a:bodyPr/>
          <a:lstStyle/>
          <a:p>
            <a:fld id="{F3E0B8F4-6373-46C3-81B1-DAB84FE37593}" type="slidenum">
              <a:rPr lang="en-CA" smtClean="0"/>
              <a:t>‹#›</a:t>
            </a:fld>
            <a:endParaRPr lang="en-CA"/>
          </a:p>
        </p:txBody>
      </p:sp>
    </p:spTree>
    <p:extLst>
      <p:ext uri="{BB962C8B-B14F-4D97-AF65-F5344CB8AC3E}">
        <p14:creationId xmlns:p14="http://schemas.microsoft.com/office/powerpoint/2010/main" val="136812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8D43-A253-E91C-2ECB-3488C84B4B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A3D699C-2E65-94D0-36C4-7BFFD6C037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4233124-5FFD-7B44-C4B1-C0FDEA6F8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F7EAB-A788-5975-659A-6CEF71FFC6FC}"/>
              </a:ext>
            </a:extLst>
          </p:cNvPr>
          <p:cNvSpPr>
            <a:spLocks noGrp="1"/>
          </p:cNvSpPr>
          <p:nvPr>
            <p:ph type="dt" sz="half" idx="10"/>
          </p:nvPr>
        </p:nvSpPr>
        <p:spPr/>
        <p:txBody>
          <a:bodyPr/>
          <a:lstStyle/>
          <a:p>
            <a:fld id="{BB2DE8DA-7A6F-42E9-AB76-84AB427D7896}" type="datetimeFigureOut">
              <a:rPr lang="en-CA" smtClean="0"/>
              <a:t>2023-05-02</a:t>
            </a:fld>
            <a:endParaRPr lang="en-CA"/>
          </a:p>
        </p:txBody>
      </p:sp>
      <p:sp>
        <p:nvSpPr>
          <p:cNvPr id="6" name="Footer Placeholder 5">
            <a:extLst>
              <a:ext uri="{FF2B5EF4-FFF2-40B4-BE49-F238E27FC236}">
                <a16:creationId xmlns:a16="http://schemas.microsoft.com/office/drawing/2014/main" id="{8287AA9A-F1FC-6FDB-9EFC-5D1A3412E78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7827FE6-DF24-2CE9-A80D-186103526589}"/>
              </a:ext>
            </a:extLst>
          </p:cNvPr>
          <p:cNvSpPr>
            <a:spLocks noGrp="1"/>
          </p:cNvSpPr>
          <p:nvPr>
            <p:ph type="sldNum" sz="quarter" idx="12"/>
          </p:nvPr>
        </p:nvSpPr>
        <p:spPr/>
        <p:txBody>
          <a:bodyPr/>
          <a:lstStyle/>
          <a:p>
            <a:fld id="{F3E0B8F4-6373-46C3-81B1-DAB84FE37593}" type="slidenum">
              <a:rPr lang="en-CA" smtClean="0"/>
              <a:t>‹#›</a:t>
            </a:fld>
            <a:endParaRPr lang="en-CA"/>
          </a:p>
        </p:txBody>
      </p:sp>
    </p:spTree>
    <p:extLst>
      <p:ext uri="{BB962C8B-B14F-4D97-AF65-F5344CB8AC3E}">
        <p14:creationId xmlns:p14="http://schemas.microsoft.com/office/powerpoint/2010/main" val="2528232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2C3661-A590-EA0F-8C23-F5C1552FE6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2D44053-A76B-DEFB-E5B4-766156ADB0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157950E-93A9-79DB-4A83-B1BE3A172A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DE8DA-7A6F-42E9-AB76-84AB427D7896}" type="datetimeFigureOut">
              <a:rPr lang="en-CA" smtClean="0"/>
              <a:t>2023-05-02</a:t>
            </a:fld>
            <a:endParaRPr lang="en-CA"/>
          </a:p>
        </p:txBody>
      </p:sp>
      <p:sp>
        <p:nvSpPr>
          <p:cNvPr id="5" name="Footer Placeholder 4">
            <a:extLst>
              <a:ext uri="{FF2B5EF4-FFF2-40B4-BE49-F238E27FC236}">
                <a16:creationId xmlns:a16="http://schemas.microsoft.com/office/drawing/2014/main" id="{7B65D037-C336-1E65-EA5A-398FAFACDC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0AC1B70-CEF8-A534-094C-CE418B043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0B8F4-6373-46C3-81B1-DAB84FE37593}" type="slidenum">
              <a:rPr lang="en-CA" smtClean="0"/>
              <a:t>‹#›</a:t>
            </a:fld>
            <a:endParaRPr lang="en-CA"/>
          </a:p>
        </p:txBody>
      </p:sp>
    </p:spTree>
    <p:extLst>
      <p:ext uri="{BB962C8B-B14F-4D97-AF65-F5344CB8AC3E}">
        <p14:creationId xmlns:p14="http://schemas.microsoft.com/office/powerpoint/2010/main" val="1699049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EB3ED269-DD9A-052C-A702-86CC4AAAF00F}"/>
              </a:ext>
            </a:extLst>
          </p:cNvPr>
          <p:cNvSpPr>
            <a:spLocks noGrp="1"/>
          </p:cNvSpPr>
          <p:nvPr>
            <p:ph type="title"/>
          </p:nvPr>
        </p:nvSpPr>
        <p:spPr>
          <a:xfrm>
            <a:off x="2232252" y="633046"/>
            <a:ext cx="4463623" cy="1314996"/>
          </a:xfrm>
        </p:spPr>
        <p:txBody>
          <a:bodyPr anchor="b">
            <a:normAutofit/>
          </a:bodyPr>
          <a:lstStyle/>
          <a:p>
            <a:r>
              <a:rPr lang="en-US" sz="2800">
                <a:solidFill>
                  <a:schemeClr val="bg1"/>
                </a:solidFill>
              </a:rPr>
              <a:t>The Importance of Modernized Agriculture in Africa</a:t>
            </a:r>
            <a:endParaRPr lang="en-CA" sz="2800">
              <a:solidFill>
                <a:schemeClr val="bg1"/>
              </a:solidFill>
            </a:endParaRPr>
          </a:p>
        </p:txBody>
      </p:sp>
      <p:sp>
        <p:nvSpPr>
          <p:cNvPr id="24"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10F74BF7-1163-C184-E16B-0461CA49FFE2}"/>
              </a:ext>
            </a:extLst>
          </p:cNvPr>
          <p:cNvSpPr>
            <a:spLocks noGrp="1"/>
          </p:cNvSpPr>
          <p:nvPr>
            <p:ph idx="1"/>
          </p:nvPr>
        </p:nvSpPr>
        <p:spPr>
          <a:xfrm>
            <a:off x="2232252" y="2125737"/>
            <a:ext cx="4463623" cy="4044463"/>
          </a:xfrm>
        </p:spPr>
        <p:txBody>
          <a:bodyPr>
            <a:normAutofit/>
          </a:bodyPr>
          <a:lstStyle/>
          <a:p>
            <a:pPr marL="0" indent="0">
              <a:buNone/>
            </a:pPr>
            <a:r>
              <a:rPr lang="en-CA">
                <a:solidFill>
                  <a:schemeClr val="bg1"/>
                </a:solidFill>
              </a:rPr>
              <a:t>By </a:t>
            </a:r>
          </a:p>
          <a:p>
            <a:r>
              <a:rPr lang="en-CA">
                <a:solidFill>
                  <a:schemeClr val="bg1"/>
                </a:solidFill>
              </a:rPr>
              <a:t>Dr Zakaria Issahaku</a:t>
            </a:r>
          </a:p>
          <a:p>
            <a:r>
              <a:rPr lang="en-CA">
                <a:solidFill>
                  <a:schemeClr val="bg1"/>
                </a:solidFill>
              </a:rPr>
              <a:t>Senior Technical Specialist-Market System</a:t>
            </a:r>
          </a:p>
          <a:p>
            <a:r>
              <a:rPr lang="en-CA">
                <a:solidFill>
                  <a:schemeClr val="bg1"/>
                </a:solidFill>
              </a:rPr>
              <a:t>MEDA</a:t>
            </a:r>
          </a:p>
        </p:txBody>
      </p:sp>
      <p:sp>
        <p:nvSpPr>
          <p:cNvPr id="28" name="Freeform: Shape 27">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0" name="Freeform: Shape 29">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Freeform: Shape 31">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4">
            <a:extLst>
              <a:ext uri="{FF2B5EF4-FFF2-40B4-BE49-F238E27FC236}">
                <a16:creationId xmlns:a16="http://schemas.microsoft.com/office/drawing/2014/main" id="{BE6B1F62-655D-5C61-EBDC-5A9FA3B64599}"/>
              </a:ext>
            </a:extLst>
          </p:cNvPr>
          <p:cNvPicPr>
            <a:picLocks noChangeAspect="1"/>
          </p:cNvPicPr>
          <p:nvPr/>
        </p:nvPicPr>
        <p:blipFill rotWithShape="1">
          <a:blip r:embed="rId2"/>
          <a:srcRect l="24445" r="19306" b="3"/>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34"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35" name="Freeform: Shape 34">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2354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2" name="Picture 4" descr="Green and dry land">
            <a:extLst>
              <a:ext uri="{FF2B5EF4-FFF2-40B4-BE49-F238E27FC236}">
                <a16:creationId xmlns:a16="http://schemas.microsoft.com/office/drawing/2014/main" id="{915AA5FD-3094-87A6-25B6-0B8B0D36BA95}"/>
              </a:ext>
            </a:extLst>
          </p:cNvPr>
          <p:cNvPicPr>
            <a:picLocks noChangeAspect="1"/>
          </p:cNvPicPr>
          <p:nvPr/>
        </p:nvPicPr>
        <p:blipFill rotWithShape="1">
          <a:blip r:embed="rId2"/>
          <a:srcRect l="11099" r="18554" b="-1"/>
          <a:stretch/>
        </p:blipFill>
        <p:spPr>
          <a:xfrm>
            <a:off x="20" y="10"/>
            <a:ext cx="9947062"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8B39821-7087-0AAA-3211-940AEA497D38}"/>
              </a:ext>
            </a:extLst>
          </p:cNvPr>
          <p:cNvSpPr>
            <a:spLocks noGrp="1"/>
          </p:cNvSpPr>
          <p:nvPr>
            <p:ph type="title"/>
          </p:nvPr>
        </p:nvSpPr>
        <p:spPr>
          <a:xfrm>
            <a:off x="8046720" y="1045597"/>
            <a:ext cx="3633746" cy="1588422"/>
          </a:xfrm>
        </p:spPr>
        <p:txBody>
          <a:bodyPr anchor="b">
            <a:normAutofit/>
          </a:bodyPr>
          <a:lstStyle/>
          <a:p>
            <a:r>
              <a:rPr lang="en-CA" sz="3600">
                <a:effectLst/>
                <a:latin typeface="Times New Roman" panose="02020603050405020304" pitchFamily="18" charset="0"/>
                <a:ea typeface="Times New Roman" panose="02020603050405020304" pitchFamily="18" charset="0"/>
                <a:cs typeface="Times New Roman" panose="02020603050405020304" pitchFamily="18" charset="0"/>
              </a:rPr>
              <a:t>Conclusions</a:t>
            </a:r>
            <a:endParaRPr lang="en-CA" sz="3600"/>
          </a:p>
        </p:txBody>
      </p:sp>
      <p:sp>
        <p:nvSpPr>
          <p:cNvPr id="14" name="Content Placeholder 2">
            <a:extLst>
              <a:ext uri="{FF2B5EF4-FFF2-40B4-BE49-F238E27FC236}">
                <a16:creationId xmlns:a16="http://schemas.microsoft.com/office/drawing/2014/main" id="{1BB2A56A-3A76-9D1B-40BD-FD2F4DF8BE96}"/>
              </a:ext>
            </a:extLst>
          </p:cNvPr>
          <p:cNvSpPr>
            <a:spLocks noGrp="1"/>
          </p:cNvSpPr>
          <p:nvPr>
            <p:ph idx="1"/>
          </p:nvPr>
        </p:nvSpPr>
        <p:spPr>
          <a:xfrm>
            <a:off x="8046719" y="2722729"/>
            <a:ext cx="3633747" cy="2700062"/>
          </a:xfrm>
        </p:spPr>
        <p:txBody>
          <a:bodyPr>
            <a:normAutofit/>
          </a:bodyPr>
          <a:lstStyle/>
          <a:p>
            <a:r>
              <a:rPr lang="en-CA" sz="1400">
                <a:effectLst/>
                <a:latin typeface="Times New Roman" panose="02020603050405020304" pitchFamily="18" charset="0"/>
                <a:ea typeface="Times New Roman" panose="02020603050405020304" pitchFamily="18" charset="0"/>
                <a:cs typeface="Times New Roman" panose="02020603050405020304" pitchFamily="18" charset="0"/>
              </a:rPr>
              <a:t>Benefits of modernized agriculture in Africa.</a:t>
            </a:r>
          </a:p>
          <a:p>
            <a:r>
              <a:rPr lang="en-CA" sz="1400">
                <a:effectLst/>
                <a:latin typeface="Times New Roman" panose="02020603050405020304" pitchFamily="18" charset="0"/>
                <a:ea typeface="Times New Roman" panose="02020603050405020304" pitchFamily="18" charset="0"/>
                <a:cs typeface="Times New Roman" panose="02020603050405020304" pitchFamily="18" charset="0"/>
              </a:rPr>
              <a:t>Need for increased support and investment in modernizing agriculture in Africa</a:t>
            </a:r>
          </a:p>
          <a:p>
            <a:pPr lvl="1"/>
            <a:r>
              <a:rPr lang="en-CA" sz="1400">
                <a:latin typeface="Times New Roman" panose="02020603050405020304" pitchFamily="18" charset="0"/>
                <a:cs typeface="Times New Roman" panose="02020603050405020304" pitchFamily="18" charset="0"/>
              </a:rPr>
              <a:t>Regenerative agriculture </a:t>
            </a:r>
          </a:p>
          <a:p>
            <a:pPr lvl="1"/>
            <a:r>
              <a:rPr lang="en-CA" sz="1400">
                <a:latin typeface="Times New Roman" panose="02020603050405020304" pitchFamily="18" charset="0"/>
                <a:cs typeface="Times New Roman" panose="02020603050405020304" pitchFamily="18" charset="0"/>
              </a:rPr>
              <a:t>Access to finance </a:t>
            </a:r>
          </a:p>
          <a:p>
            <a:pPr lvl="1"/>
            <a:r>
              <a:rPr lang="en-CA" sz="1400">
                <a:latin typeface="Times New Roman" panose="02020603050405020304" pitchFamily="18" charset="0"/>
                <a:cs typeface="Times New Roman" panose="02020603050405020304" pitchFamily="18" charset="0"/>
              </a:rPr>
              <a:t>Agro processing </a:t>
            </a:r>
          </a:p>
          <a:p>
            <a:pPr lvl="1"/>
            <a:r>
              <a:rPr lang="en-CA" sz="1400">
                <a:latin typeface="Times New Roman" panose="02020603050405020304" pitchFamily="18" charset="0"/>
                <a:cs typeface="Times New Roman" panose="02020603050405020304" pitchFamily="18" charset="0"/>
              </a:rPr>
              <a:t>Triple impact-food systems</a:t>
            </a:r>
          </a:p>
          <a:p>
            <a:pPr lvl="1"/>
            <a:r>
              <a:rPr lang="en-CA" sz="1400">
                <a:latin typeface="Times New Roman" panose="02020603050405020304" pitchFamily="18" charset="0"/>
                <a:cs typeface="Times New Roman" panose="02020603050405020304" pitchFamily="18" charset="0"/>
              </a:rPr>
              <a:t>Address land security issues</a:t>
            </a:r>
            <a:endParaRPr lang="en-CA" sz="1400"/>
          </a:p>
        </p:txBody>
      </p:sp>
    </p:spTree>
    <p:extLst>
      <p:ext uri="{BB962C8B-B14F-4D97-AF65-F5344CB8AC3E}">
        <p14:creationId xmlns:p14="http://schemas.microsoft.com/office/powerpoint/2010/main" val="79231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5FF19C-DB2A-97E5-07E8-A2680BBD28A3}"/>
              </a:ext>
            </a:extLst>
          </p:cNvPr>
          <p:cNvSpPr>
            <a:spLocks noGrp="1"/>
          </p:cNvSpPr>
          <p:nvPr>
            <p:ph type="title"/>
          </p:nvPr>
        </p:nvSpPr>
        <p:spPr>
          <a:xfrm>
            <a:off x="838200" y="1195697"/>
            <a:ext cx="3200400" cy="4238118"/>
          </a:xfrm>
        </p:spPr>
        <p:txBody>
          <a:bodyPr>
            <a:normAutofit/>
          </a:bodyPr>
          <a:lstStyle/>
          <a:p>
            <a:r>
              <a:rPr lang="en-CA" sz="4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Importance of Modernized Agriculture in Africa</a:t>
            </a:r>
            <a:br>
              <a:rPr lang="en-CA" sz="4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CA" sz="4100" dirty="0">
              <a:solidFill>
                <a:schemeClr val="bg1"/>
              </a:solidFill>
            </a:endParaRPr>
          </a:p>
        </p:txBody>
      </p:sp>
      <p:grpSp>
        <p:nvGrpSpPr>
          <p:cNvPr id="35"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36"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37"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38"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09A490DD-EC44-54DB-30E3-5DD50FC4A3A3}"/>
              </a:ext>
            </a:extLst>
          </p:cNvPr>
          <p:cNvGraphicFramePr>
            <a:graphicFrameLocks noGrp="1"/>
          </p:cNvGraphicFramePr>
          <p:nvPr>
            <p:ph idx="1"/>
            <p:extLst>
              <p:ext uri="{D42A27DB-BD31-4B8C-83A1-F6EECF244321}">
                <p14:modId xmlns:p14="http://schemas.microsoft.com/office/powerpoint/2010/main" val="3683135188"/>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12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7A26DFA9-B47F-FE08-A141-DEF2A5BC721A}"/>
              </a:ext>
            </a:extLst>
          </p:cNvPr>
          <p:cNvGraphicFramePr>
            <a:graphicFrameLocks noGrp="1"/>
          </p:cNvGraphicFramePr>
          <p:nvPr>
            <p:ph idx="1"/>
          </p:nvPr>
        </p:nvGraphicFramePr>
        <p:xfrm>
          <a:off x="381000" y="1552575"/>
          <a:ext cx="10868025" cy="5529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BA0F669-53F6-8CE6-69EA-478966026A09}"/>
              </a:ext>
            </a:extLst>
          </p:cNvPr>
          <p:cNvSpPr txBox="1"/>
          <p:nvPr/>
        </p:nvSpPr>
        <p:spPr>
          <a:xfrm>
            <a:off x="1333499" y="710683"/>
            <a:ext cx="6867525" cy="369332"/>
          </a:xfrm>
          <a:prstGeom prst="rect">
            <a:avLst/>
          </a:prstGeom>
          <a:noFill/>
        </p:spPr>
        <p:txBody>
          <a:bodyPr wrap="square">
            <a:spAutoFit/>
          </a:bodyPr>
          <a:lstStyle/>
          <a:p>
            <a:r>
              <a:rPr lang="en-US" dirty="0"/>
              <a:t>Statistics on the current state of agriculture in Africa</a:t>
            </a:r>
            <a:endParaRPr lang="en-CA" dirty="0"/>
          </a:p>
        </p:txBody>
      </p:sp>
    </p:spTree>
    <p:extLst>
      <p:ext uri="{BB962C8B-B14F-4D97-AF65-F5344CB8AC3E}">
        <p14:creationId xmlns:p14="http://schemas.microsoft.com/office/powerpoint/2010/main" val="168605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2337D-6E09-F6BD-5EF5-ED36DB897890}"/>
              </a:ext>
            </a:extLst>
          </p:cNvPr>
          <p:cNvSpPr>
            <a:spLocks noGrp="1"/>
          </p:cNvSpPr>
          <p:nvPr>
            <p:ph type="title"/>
          </p:nvPr>
        </p:nvSpPr>
        <p:spPr>
          <a:xfrm>
            <a:off x="6513788" y="365125"/>
            <a:ext cx="4840010" cy="1807305"/>
          </a:xfrm>
        </p:spPr>
        <p:txBody>
          <a:bodyPr>
            <a:normAutofit/>
          </a:bodyPr>
          <a:lstStyle/>
          <a:p>
            <a:r>
              <a:rPr lang="en-CA" sz="4100">
                <a:effectLst/>
                <a:latin typeface="Times New Roman" panose="02020603050405020304" pitchFamily="18" charset="0"/>
                <a:ea typeface="Times New Roman" panose="02020603050405020304" pitchFamily="18" charset="0"/>
                <a:cs typeface="Times New Roman" panose="02020603050405020304" pitchFamily="18" charset="0"/>
              </a:rPr>
              <a:t>Benefits of Modernized Agriculture</a:t>
            </a:r>
            <a:endParaRPr lang="en-CA" sz="4100"/>
          </a:p>
        </p:txBody>
      </p:sp>
      <p:pic>
        <p:nvPicPr>
          <p:cNvPr id="5" name="Picture 4" descr="Golden wheat against sky">
            <a:extLst>
              <a:ext uri="{FF2B5EF4-FFF2-40B4-BE49-F238E27FC236}">
                <a16:creationId xmlns:a16="http://schemas.microsoft.com/office/drawing/2014/main" id="{8C4A1B32-B477-BD3C-F796-205EA5511CF4}"/>
              </a:ext>
            </a:extLst>
          </p:cNvPr>
          <p:cNvPicPr>
            <a:picLocks noChangeAspect="1"/>
          </p:cNvPicPr>
          <p:nvPr/>
        </p:nvPicPr>
        <p:blipFill rotWithShape="1">
          <a:blip r:embed="rId2"/>
          <a:srcRect l="14594" r="2587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0B04DD20-3CDC-50F3-6B8A-B01670BB5740}"/>
              </a:ext>
            </a:extLst>
          </p:cNvPr>
          <p:cNvSpPr>
            <a:spLocks noGrp="1"/>
          </p:cNvSpPr>
          <p:nvPr>
            <p:ph idx="1"/>
          </p:nvPr>
        </p:nvSpPr>
        <p:spPr>
          <a:xfrm>
            <a:off x="6513788" y="2333297"/>
            <a:ext cx="4840010" cy="3843666"/>
          </a:xfrm>
        </p:spPr>
        <p:txBody>
          <a:bodyPr>
            <a:normAutofit/>
          </a:bodyPr>
          <a:lstStyle/>
          <a:p>
            <a:pPr marL="0" indent="0">
              <a:buNone/>
            </a:pPr>
            <a:endParaRPr lang="en-US" sz="1100" b="0" i="0">
              <a:effectLst/>
              <a:latin typeface="Söhne"/>
            </a:endParaRPr>
          </a:p>
          <a:p>
            <a:pPr>
              <a:buFont typeface="+mj-lt"/>
              <a:buAutoNum type="arabicPeriod"/>
            </a:pPr>
            <a:r>
              <a:rPr lang="en-US" sz="1100" b="0" i="0">
                <a:effectLst/>
                <a:latin typeface="Söhne"/>
              </a:rPr>
              <a:t>Increased productivity and efficiency: New agricultural technologies, such as precision farming, can help farmers optimize their use of resources and inputs, resulting in higher yields and reduced costs.</a:t>
            </a:r>
          </a:p>
          <a:p>
            <a:pPr>
              <a:buFont typeface="+mj-lt"/>
              <a:buAutoNum type="arabicPeriod"/>
            </a:pPr>
            <a:r>
              <a:rPr lang="en-US" sz="1100" b="0" i="0">
                <a:effectLst/>
                <a:latin typeface="Söhne"/>
              </a:rPr>
              <a:t>Improved crop yields and quality: Technologies such as genetically modified crops and improved seed varieties can increase crop yields and improve their nutritional value, making them more profitable for farmers and better for consumers.</a:t>
            </a:r>
          </a:p>
          <a:p>
            <a:pPr>
              <a:buFont typeface="+mj-lt"/>
              <a:buAutoNum type="arabicPeriod"/>
            </a:pPr>
            <a:r>
              <a:rPr lang="en-US" sz="1100" b="0" i="0">
                <a:effectLst/>
                <a:latin typeface="Söhne"/>
              </a:rPr>
              <a:t>Reduced reliance on traditional farming methods: New technologies such as drip irrigation and hydroponics can help farmers grow crops in areas with limited water and arable land, reducing the dependence on traditional farming methods.</a:t>
            </a:r>
          </a:p>
          <a:p>
            <a:pPr>
              <a:buFont typeface="+mj-lt"/>
              <a:buAutoNum type="arabicPeriod"/>
            </a:pPr>
            <a:r>
              <a:rPr lang="en-US" sz="1100" b="0" i="0">
                <a:effectLst/>
                <a:latin typeface="Söhne"/>
              </a:rPr>
              <a:t>Greater food security and self-sufficiency: By increasing agricultural productivity, new technologies can help reduce food insecurity and dependence on food imports, improving food security and self-sufficiency in local communities.</a:t>
            </a:r>
          </a:p>
          <a:p>
            <a:pPr>
              <a:buFont typeface="+mj-lt"/>
              <a:buAutoNum type="arabicPeriod"/>
            </a:pPr>
            <a:r>
              <a:rPr lang="en-US" sz="1100" b="0" i="0">
                <a:effectLst/>
                <a:latin typeface="Söhne"/>
              </a:rPr>
              <a:t>Opportunities for economic growth and job creation: Modernizing agriculture can create new job opportunities, especially for young people, and contribute to economic growth in rural areas</a:t>
            </a:r>
          </a:p>
        </p:txBody>
      </p:sp>
    </p:spTree>
    <p:extLst>
      <p:ext uri="{BB962C8B-B14F-4D97-AF65-F5344CB8AC3E}">
        <p14:creationId xmlns:p14="http://schemas.microsoft.com/office/powerpoint/2010/main" val="156771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3CA14-3329-0267-EDC8-4ED22148E28A}"/>
              </a:ext>
            </a:extLst>
          </p:cNvPr>
          <p:cNvSpPr>
            <a:spLocks noGrp="1"/>
          </p:cNvSpPr>
          <p:nvPr>
            <p:ph type="title"/>
          </p:nvPr>
        </p:nvSpPr>
        <p:spPr>
          <a:xfrm>
            <a:off x="4553733" y="548464"/>
            <a:ext cx="6798541" cy="1675623"/>
          </a:xfrm>
        </p:spPr>
        <p:txBody>
          <a:bodyPr anchor="b">
            <a:normAutofit/>
          </a:bodyPr>
          <a:lstStyle/>
          <a:p>
            <a:r>
              <a:rPr lang="en-CA" sz="4000">
                <a:effectLst/>
                <a:latin typeface="Times New Roman" panose="02020603050405020304" pitchFamily="18" charset="0"/>
                <a:ea typeface="Times New Roman" panose="02020603050405020304" pitchFamily="18" charset="0"/>
                <a:cs typeface="Times New Roman" panose="02020603050405020304" pitchFamily="18" charset="0"/>
              </a:rPr>
              <a:t>Technologies/Innovations in Modernized Agriculture</a:t>
            </a:r>
            <a:endParaRPr lang="en-CA" sz="4000"/>
          </a:p>
        </p:txBody>
      </p:sp>
      <p:pic>
        <p:nvPicPr>
          <p:cNvPr id="5" name="Picture 4" descr="Drone flying over a field">
            <a:extLst>
              <a:ext uri="{FF2B5EF4-FFF2-40B4-BE49-F238E27FC236}">
                <a16:creationId xmlns:a16="http://schemas.microsoft.com/office/drawing/2014/main" id="{8E500ADC-F52F-5FE0-C506-A3FD367C1890}"/>
              </a:ext>
            </a:extLst>
          </p:cNvPr>
          <p:cNvPicPr>
            <a:picLocks noChangeAspect="1"/>
          </p:cNvPicPr>
          <p:nvPr/>
        </p:nvPicPr>
        <p:blipFill rotWithShape="1">
          <a:blip r:embed="rId2"/>
          <a:srcRect l="35824" r="23330"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CA5493EE-DD79-8D05-8E20-4D4FFA375238}"/>
              </a:ext>
            </a:extLst>
          </p:cNvPr>
          <p:cNvSpPr>
            <a:spLocks noGrp="1"/>
          </p:cNvSpPr>
          <p:nvPr>
            <p:ph idx="1"/>
          </p:nvPr>
        </p:nvSpPr>
        <p:spPr>
          <a:xfrm>
            <a:off x="4553734" y="2409830"/>
            <a:ext cx="6798539" cy="3705217"/>
          </a:xfrm>
        </p:spPr>
        <p:txBody>
          <a:bodyPr>
            <a:normAutofit/>
          </a:bodyPr>
          <a:lstStyle/>
          <a:p>
            <a:pPr>
              <a:buFont typeface="+mj-lt"/>
              <a:buAutoNum type="arabicPeriod"/>
            </a:pPr>
            <a:r>
              <a:rPr lang="en-US" sz="800" b="0" i="0">
                <a:effectLst/>
                <a:latin typeface="Söhne"/>
              </a:rPr>
              <a:t>Precision Farming: Precision farming uses technology such as GPS, sensors, and drones to optimize the use of resources and inputs such as water, fertilizers, and pesticides. This can lead to higher yields, reduced costs, and improved environmental sustainability.</a:t>
            </a:r>
          </a:p>
          <a:p>
            <a:pPr>
              <a:buFont typeface="+mj-lt"/>
              <a:buAutoNum type="arabicPeriod"/>
            </a:pPr>
            <a:r>
              <a:rPr lang="en-US" sz="800" b="0" i="0">
                <a:effectLst/>
                <a:latin typeface="Söhne"/>
              </a:rPr>
              <a:t>Biotechnology: Biotechnology refers to the use of living organisms or their products to improve crop yields, resistance to pests and diseases, and nutritional quality. Examples include genetically modified crops, biopesticides, and biofertilizers.</a:t>
            </a:r>
          </a:p>
          <a:p>
            <a:pPr>
              <a:buFont typeface="+mj-lt"/>
              <a:buAutoNum type="arabicPeriod"/>
            </a:pPr>
            <a:r>
              <a:rPr lang="en-US" sz="800" b="0" i="0">
                <a:effectLst/>
                <a:latin typeface="Söhne"/>
              </a:rPr>
              <a:t>Digital Tools: Digital tools such as mobile apps, farm management software, and remote monitoring systems can help farmers optimize their operations and make data-driven decisions. For example, the FarmGrow app developed by the International Maize and Wheat Improvement Center (CIMMYT) provides weather forecasts, crop recommendations, and market information to farmers in Africa.</a:t>
            </a:r>
          </a:p>
          <a:p>
            <a:pPr>
              <a:buFont typeface="+mj-lt"/>
              <a:buAutoNum type="arabicPeriod"/>
            </a:pPr>
            <a:r>
              <a:rPr lang="en-US" sz="800" b="0" i="0">
                <a:effectLst/>
                <a:latin typeface="Söhne"/>
              </a:rPr>
              <a:t>Hydroponics: Hydroponics is a method of growing crops without soil, using water and nutrient solutions instead. Hydroponics can be used to grow crops in areas with limited arable land or water resources and can lead to higher yields and faster crop cycles.</a:t>
            </a:r>
          </a:p>
          <a:p>
            <a:pPr>
              <a:buFont typeface="+mj-lt"/>
              <a:buAutoNum type="arabicPeriod"/>
            </a:pPr>
            <a:r>
              <a:rPr lang="en-US" sz="800" b="0" i="0">
                <a:effectLst/>
                <a:latin typeface="Söhne"/>
              </a:rPr>
              <a:t>Climate-Smart Agriculture: Climate-smart agriculture refers to agricultural practices that are adapted to the impacts of climate change, reduce greenhouse gas emissions, and improve the resilience of agricultural systems. Examples include agroforestry, conservation agriculture, and crop diversification.</a:t>
            </a:r>
          </a:p>
          <a:p>
            <a:pPr>
              <a:buFont typeface="+mj-lt"/>
              <a:buAutoNum type="arabicPeriod"/>
            </a:pPr>
            <a:r>
              <a:rPr lang="en-US" sz="800" b="0" i="0">
                <a:effectLst/>
                <a:latin typeface="Söhne"/>
              </a:rPr>
              <a:t>Robotics: Robotics can be used in agriculture to automate tasks such as planting, harvesting, and weeding. This can help reduce labor costs and improve efficiency, especially in areas with labor shortages.</a:t>
            </a:r>
          </a:p>
          <a:p>
            <a:pPr>
              <a:buFont typeface="+mj-lt"/>
              <a:buAutoNum type="arabicPeriod"/>
            </a:pPr>
            <a:r>
              <a:rPr lang="en-US" sz="800" b="0" i="0">
                <a:effectLst/>
                <a:latin typeface="Söhne"/>
              </a:rPr>
              <a:t>Blockchain: Blockchain technology can be used to track and trace agricultural products from farm to fork, improving transparency, accountability, and food safety. For example, the Provenance platform uses blockchain to track the origin, quality, and sustainability of seafood products.</a:t>
            </a:r>
          </a:p>
          <a:p>
            <a:r>
              <a:rPr lang="en-US" sz="800" b="0" i="0">
                <a:effectLst/>
                <a:latin typeface="Söhne"/>
              </a:rPr>
              <a:t>Overall, these technologies and innovations have the potential to improve the efficiency, productivity, and sustainability of agriculture, leading to better livelihoods for farmers and improved food security for consumers.</a:t>
            </a:r>
          </a:p>
        </p:txBody>
      </p:sp>
    </p:spTree>
    <p:extLst>
      <p:ext uri="{BB962C8B-B14F-4D97-AF65-F5344CB8AC3E}">
        <p14:creationId xmlns:p14="http://schemas.microsoft.com/office/powerpoint/2010/main" val="3885214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8F43AFDE-05C7-BBF5-A34A-C503DF105B0E}"/>
              </a:ext>
            </a:extLst>
          </p:cNvPr>
          <p:cNvGraphicFramePr>
            <a:graphicFrameLocks noGrp="1"/>
          </p:cNvGraphicFramePr>
          <p:nvPr>
            <p:ph idx="1"/>
          </p:nvPr>
        </p:nvGraphicFramePr>
        <p:xfrm>
          <a:off x="838200" y="1323975"/>
          <a:ext cx="10515600" cy="541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7EECFD3-EC18-DD8D-A6BE-6AF3E18BF922}"/>
              </a:ext>
            </a:extLst>
          </p:cNvPr>
          <p:cNvSpPr txBox="1"/>
          <p:nvPr/>
        </p:nvSpPr>
        <p:spPr>
          <a:xfrm>
            <a:off x="1228725" y="357871"/>
            <a:ext cx="7200900" cy="369332"/>
          </a:xfrm>
          <a:prstGeom prst="rect">
            <a:avLst/>
          </a:prstGeom>
          <a:noFill/>
        </p:spPr>
        <p:txBody>
          <a:bodyPr wrap="square">
            <a:spAutoFit/>
          </a:bodyPr>
          <a:lstStyle/>
          <a:p>
            <a:r>
              <a:rPr lang="en-US" dirty="0"/>
              <a:t>Potential challenges associated with new agricultural technologies:</a:t>
            </a:r>
            <a:endParaRPr lang="en-CA" dirty="0"/>
          </a:p>
        </p:txBody>
      </p:sp>
    </p:spTree>
    <p:extLst>
      <p:ext uri="{BB962C8B-B14F-4D97-AF65-F5344CB8AC3E}">
        <p14:creationId xmlns:p14="http://schemas.microsoft.com/office/powerpoint/2010/main" val="109894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C6212C-0339-14A4-FBF8-BEF63BC12915}"/>
              </a:ext>
            </a:extLst>
          </p:cNvPr>
          <p:cNvSpPr>
            <a:spLocks noGrp="1"/>
          </p:cNvSpPr>
          <p:nvPr>
            <p:ph type="title"/>
          </p:nvPr>
        </p:nvSpPr>
        <p:spPr>
          <a:xfrm>
            <a:off x="838201" y="365125"/>
            <a:ext cx="5251316" cy="1807305"/>
          </a:xfrm>
        </p:spPr>
        <p:txBody>
          <a:bodyPr>
            <a:normAutofit/>
          </a:bodyPr>
          <a:lstStyle/>
          <a:p>
            <a:r>
              <a:rPr lang="en-CA">
                <a:effectLst/>
                <a:latin typeface="Times New Roman" panose="02020603050405020304" pitchFamily="18" charset="0"/>
                <a:ea typeface="Times New Roman" panose="02020603050405020304" pitchFamily="18" charset="0"/>
                <a:cs typeface="Times New Roman" panose="02020603050405020304" pitchFamily="18" charset="0"/>
              </a:rPr>
              <a:t>Government Support and Investment</a:t>
            </a:r>
            <a:endParaRPr lang="en-CA" dirty="0"/>
          </a:p>
        </p:txBody>
      </p:sp>
      <p:sp>
        <p:nvSpPr>
          <p:cNvPr id="3" name="Content Placeholder 2">
            <a:extLst>
              <a:ext uri="{FF2B5EF4-FFF2-40B4-BE49-F238E27FC236}">
                <a16:creationId xmlns:a16="http://schemas.microsoft.com/office/drawing/2014/main" id="{EF2742FE-EF07-0B37-164B-A15160344E0B}"/>
              </a:ext>
            </a:extLst>
          </p:cNvPr>
          <p:cNvSpPr>
            <a:spLocks noGrp="1"/>
          </p:cNvSpPr>
          <p:nvPr>
            <p:ph idx="1"/>
          </p:nvPr>
        </p:nvSpPr>
        <p:spPr>
          <a:xfrm>
            <a:off x="838200" y="2333297"/>
            <a:ext cx="4619621" cy="3843666"/>
          </a:xfrm>
        </p:spPr>
        <p:txBody>
          <a:bodyPr>
            <a:normAutofit/>
          </a:bodyPr>
          <a:lstStyle/>
          <a:p>
            <a:r>
              <a:rPr lang="en-CA" sz="2000">
                <a:effectLst/>
                <a:latin typeface="Times New Roman" panose="02020603050405020304" pitchFamily="18" charset="0"/>
                <a:ea typeface="Times New Roman" panose="02020603050405020304" pitchFamily="18" charset="0"/>
                <a:cs typeface="Times New Roman" panose="02020603050405020304" pitchFamily="18" charset="0"/>
              </a:rPr>
              <a:t>Importance of government support and investment in modernizing agriculture in Africa</a:t>
            </a:r>
          </a:p>
          <a:p>
            <a:r>
              <a:rPr lang="en-CA" sz="2000">
                <a:effectLst/>
                <a:latin typeface="Times New Roman" panose="02020603050405020304" pitchFamily="18" charset="0"/>
                <a:ea typeface="Times New Roman" panose="02020603050405020304" pitchFamily="18" charset="0"/>
                <a:cs typeface="Times New Roman" panose="02020603050405020304" pitchFamily="18" charset="0"/>
              </a:rPr>
              <a:t>Examples of government initiatives and policies that promote modernized agriculture</a:t>
            </a:r>
            <a:endParaRPr lang="en-CA" sz="2000"/>
          </a:p>
        </p:txBody>
      </p:sp>
      <p:pic>
        <p:nvPicPr>
          <p:cNvPr id="5" name="Picture 4" descr="Plants in a field">
            <a:extLst>
              <a:ext uri="{FF2B5EF4-FFF2-40B4-BE49-F238E27FC236}">
                <a16:creationId xmlns:a16="http://schemas.microsoft.com/office/drawing/2014/main" id="{03F3531B-CDC3-95C3-A0EC-BD1D0ECBFDB4}"/>
              </a:ext>
            </a:extLst>
          </p:cNvPr>
          <p:cNvPicPr>
            <a:picLocks noChangeAspect="1"/>
          </p:cNvPicPr>
          <p:nvPr/>
        </p:nvPicPr>
        <p:blipFill rotWithShape="1">
          <a:blip r:embed="rId2"/>
          <a:srcRect l="17890" r="2407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6862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99454-BA1B-CFC5-C5C1-F274922F739D}"/>
              </a:ext>
            </a:extLst>
          </p:cNvPr>
          <p:cNvSpPr>
            <a:spLocks noGrp="1"/>
          </p:cNvSpPr>
          <p:nvPr>
            <p:ph type="title"/>
          </p:nvPr>
        </p:nvSpPr>
        <p:spPr>
          <a:xfrm>
            <a:off x="838201" y="365125"/>
            <a:ext cx="5251316" cy="1807305"/>
          </a:xfrm>
        </p:spPr>
        <p:txBody>
          <a:bodyPr>
            <a:normAutofit/>
          </a:bodyPr>
          <a:lstStyle/>
          <a:p>
            <a:r>
              <a:rPr lang="en-CA">
                <a:effectLst/>
                <a:latin typeface="Times New Roman" panose="02020603050405020304" pitchFamily="18" charset="0"/>
                <a:ea typeface="Times New Roman" panose="02020603050405020304" pitchFamily="18" charset="0"/>
                <a:cs typeface="Times New Roman" panose="02020603050405020304" pitchFamily="18" charset="0"/>
              </a:rPr>
              <a:t>Private Sector Involvement</a:t>
            </a:r>
            <a:endParaRPr lang="en-CA" dirty="0"/>
          </a:p>
        </p:txBody>
      </p:sp>
      <p:sp>
        <p:nvSpPr>
          <p:cNvPr id="3" name="Content Placeholder 2">
            <a:extLst>
              <a:ext uri="{FF2B5EF4-FFF2-40B4-BE49-F238E27FC236}">
                <a16:creationId xmlns:a16="http://schemas.microsoft.com/office/drawing/2014/main" id="{0976857D-EB1A-62DA-C912-840E6A8809E6}"/>
              </a:ext>
            </a:extLst>
          </p:cNvPr>
          <p:cNvSpPr>
            <a:spLocks noGrp="1"/>
          </p:cNvSpPr>
          <p:nvPr>
            <p:ph idx="1"/>
          </p:nvPr>
        </p:nvSpPr>
        <p:spPr>
          <a:xfrm>
            <a:off x="838200" y="2333297"/>
            <a:ext cx="4619621" cy="3843666"/>
          </a:xfrm>
        </p:spPr>
        <p:txBody>
          <a:bodyPr>
            <a:normAutofit/>
          </a:bodyPr>
          <a:lstStyle/>
          <a:p>
            <a:r>
              <a:rPr lang="en-CA" sz="2000">
                <a:effectLst/>
                <a:latin typeface="Times New Roman" panose="02020603050405020304" pitchFamily="18" charset="0"/>
                <a:ea typeface="Times New Roman" panose="02020603050405020304" pitchFamily="18" charset="0"/>
                <a:cs typeface="Times New Roman" panose="02020603050405020304" pitchFamily="18" charset="0"/>
              </a:rPr>
              <a:t>Importance of private sector involvement in modernizing agriculture in Africa</a:t>
            </a:r>
          </a:p>
          <a:p>
            <a:r>
              <a:rPr lang="en-CA" sz="2000">
                <a:effectLst/>
                <a:latin typeface="Times New Roman" panose="02020603050405020304" pitchFamily="18" charset="0"/>
                <a:ea typeface="Times New Roman" panose="02020603050405020304" pitchFamily="18" charset="0"/>
                <a:cs typeface="Times New Roman" panose="02020603050405020304" pitchFamily="18" charset="0"/>
              </a:rPr>
              <a:t>Examples of private sector initiatives and partnerships that support modernized agriculture</a:t>
            </a:r>
            <a:br>
              <a:rPr lang="en-CA" sz="2000">
                <a:effectLst/>
                <a:latin typeface="Calibri" panose="020F0502020204030204" pitchFamily="34" charset="0"/>
                <a:ea typeface="Calibri" panose="020F0502020204030204" pitchFamily="34" charset="0"/>
                <a:cs typeface="Times New Roman" panose="02020603050405020304" pitchFamily="18" charset="0"/>
              </a:rPr>
            </a:br>
            <a:endParaRPr lang="en-CA" sz="2000"/>
          </a:p>
        </p:txBody>
      </p:sp>
      <p:pic>
        <p:nvPicPr>
          <p:cNvPr id="5" name="Picture 4" descr="Tractor in farmland">
            <a:extLst>
              <a:ext uri="{FF2B5EF4-FFF2-40B4-BE49-F238E27FC236}">
                <a16:creationId xmlns:a16="http://schemas.microsoft.com/office/drawing/2014/main" id="{81792855-D3CC-3933-6CF8-60F52C19B139}"/>
              </a:ext>
            </a:extLst>
          </p:cNvPr>
          <p:cNvPicPr>
            <a:picLocks noChangeAspect="1"/>
          </p:cNvPicPr>
          <p:nvPr/>
        </p:nvPicPr>
        <p:blipFill rotWithShape="1">
          <a:blip r:embed="rId2"/>
          <a:srcRect l="37657" r="4524" b="37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33582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058B6-C227-7C18-091D-10F67093C3AE}"/>
              </a:ext>
            </a:extLst>
          </p:cNvPr>
          <p:cNvSpPr>
            <a:spLocks noGrp="1"/>
          </p:cNvSpPr>
          <p:nvPr>
            <p:ph type="title"/>
          </p:nvPr>
        </p:nvSpPr>
        <p:spPr>
          <a:xfrm>
            <a:off x="7531610" y="365125"/>
            <a:ext cx="3822189" cy="1899912"/>
          </a:xfrm>
        </p:spPr>
        <p:txBody>
          <a:bodyPr>
            <a:normAutofit/>
          </a:bodyPr>
          <a:lstStyle/>
          <a:p>
            <a:r>
              <a:rPr lang="en-CA" sz="2800">
                <a:effectLst/>
                <a:latin typeface="Times New Roman" panose="02020603050405020304" pitchFamily="18" charset="0"/>
                <a:ea typeface="Times New Roman" panose="02020603050405020304" pitchFamily="18" charset="0"/>
                <a:cs typeface="Times New Roman" panose="02020603050405020304" pitchFamily="18" charset="0"/>
              </a:rPr>
              <a:t>Case Study: Successful Implementation of Modernized Agriculture in Africa</a:t>
            </a:r>
            <a:endParaRPr lang="en-CA" sz="2800"/>
          </a:p>
        </p:txBody>
      </p:sp>
      <p:pic>
        <p:nvPicPr>
          <p:cNvPr id="5" name="Picture 4" descr="White puzzle with one red piece">
            <a:extLst>
              <a:ext uri="{FF2B5EF4-FFF2-40B4-BE49-F238E27FC236}">
                <a16:creationId xmlns:a16="http://schemas.microsoft.com/office/drawing/2014/main" id="{7674E934-D871-5995-1164-A133A1A89B45}"/>
              </a:ext>
            </a:extLst>
          </p:cNvPr>
          <p:cNvPicPr>
            <a:picLocks noChangeAspect="1"/>
          </p:cNvPicPr>
          <p:nvPr/>
        </p:nvPicPr>
        <p:blipFill rotWithShape="1">
          <a:blip r:embed="rId2"/>
          <a:srcRect l="22355" r="20752"/>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909416BE-E82B-B1F0-DE73-70DAEFAA6246}"/>
              </a:ext>
            </a:extLst>
          </p:cNvPr>
          <p:cNvSpPr>
            <a:spLocks noGrp="1"/>
          </p:cNvSpPr>
          <p:nvPr>
            <p:ph idx="1"/>
          </p:nvPr>
        </p:nvSpPr>
        <p:spPr>
          <a:xfrm>
            <a:off x="7531610" y="2434201"/>
            <a:ext cx="3822189" cy="3742762"/>
          </a:xfrm>
        </p:spPr>
        <p:txBody>
          <a:bodyPr>
            <a:normAutofit/>
          </a:bodyPr>
          <a:lstStyle/>
          <a:p>
            <a:br>
              <a:rPr lang="en-CA" sz="2000">
                <a:effectLst/>
                <a:latin typeface="Calibri" panose="020F0502020204030204" pitchFamily="34" charset="0"/>
                <a:ea typeface="Calibri" panose="020F0502020204030204" pitchFamily="34" charset="0"/>
                <a:cs typeface="Times New Roman" panose="02020603050405020304" pitchFamily="18" charset="0"/>
              </a:rPr>
            </a:br>
            <a:r>
              <a:rPr lang="en-CA" sz="2000">
                <a:effectLst/>
                <a:latin typeface="Times New Roman" panose="02020603050405020304" pitchFamily="18" charset="0"/>
                <a:ea typeface="Times New Roman" panose="02020603050405020304" pitchFamily="18" charset="0"/>
                <a:cs typeface="Times New Roman" panose="02020603050405020304" pitchFamily="18" charset="0"/>
              </a:rPr>
              <a:t>Example of a successful implementation of modernized agriculture in Africa, such as the IWAD in Ghana</a:t>
            </a:r>
          </a:p>
          <a:p>
            <a:br>
              <a:rPr lang="en-CA" sz="2000">
                <a:effectLst/>
                <a:latin typeface="Calibri" panose="020F0502020204030204" pitchFamily="34" charset="0"/>
                <a:ea typeface="Calibri" panose="020F0502020204030204" pitchFamily="34" charset="0"/>
                <a:cs typeface="Times New Roman" panose="02020603050405020304" pitchFamily="18" charset="0"/>
              </a:rPr>
            </a:br>
            <a:r>
              <a:rPr lang="en-CA" sz="2000">
                <a:effectLst/>
                <a:latin typeface="Times New Roman" panose="02020603050405020304" pitchFamily="18" charset="0"/>
                <a:ea typeface="Times New Roman" panose="02020603050405020304" pitchFamily="18" charset="0"/>
                <a:cs typeface="Times New Roman" panose="02020603050405020304" pitchFamily="18" charset="0"/>
              </a:rPr>
              <a:t>Explanation of the project and its impact on farmers and the local community</a:t>
            </a:r>
            <a:endParaRPr lang="en-CA" sz="2000"/>
          </a:p>
        </p:txBody>
      </p:sp>
    </p:spTree>
    <p:extLst>
      <p:ext uri="{BB962C8B-B14F-4D97-AF65-F5344CB8AC3E}">
        <p14:creationId xmlns:p14="http://schemas.microsoft.com/office/powerpoint/2010/main" val="285594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1191</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Meiryo</vt:lpstr>
      <vt:lpstr>Arial</vt:lpstr>
      <vt:lpstr>Calibri</vt:lpstr>
      <vt:lpstr>Calibri Light</vt:lpstr>
      <vt:lpstr>Söhne</vt:lpstr>
      <vt:lpstr>Times New Roman</vt:lpstr>
      <vt:lpstr>Office Theme</vt:lpstr>
      <vt:lpstr>The Importance of Modernized Agriculture in Africa</vt:lpstr>
      <vt:lpstr>The Importance of Modernized Agriculture in Africa </vt:lpstr>
      <vt:lpstr>PowerPoint Presentation</vt:lpstr>
      <vt:lpstr>Benefits of Modernized Agriculture</vt:lpstr>
      <vt:lpstr>Technologies/Innovations in Modernized Agriculture</vt:lpstr>
      <vt:lpstr>PowerPoint Presentation</vt:lpstr>
      <vt:lpstr>Government Support and Investment</vt:lpstr>
      <vt:lpstr>Private Sector Involvement</vt:lpstr>
      <vt:lpstr>Case Study: Successful Implementation of Modernized Agriculture in Africa</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Modernized Agriculture in Africa </dc:title>
  <dc:creator>Zakaria Issahaku</dc:creator>
  <cp:lastModifiedBy>Zakaria Issahaku</cp:lastModifiedBy>
  <cp:revision>2</cp:revision>
  <dcterms:created xsi:type="dcterms:W3CDTF">2023-05-02T12:02:29Z</dcterms:created>
  <dcterms:modified xsi:type="dcterms:W3CDTF">2023-05-02T12:47:00Z</dcterms:modified>
</cp:coreProperties>
</file>