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6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45" d="100"/>
          <a:sy n="45" d="100"/>
        </p:scale>
        <p:origin x="82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t>5/1/2023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5/1/2023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104EB-622C-5AA8-877F-DDED9FE6B80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MORDERN AGRICULTURE AND ITS ROLE IN Africa</a:t>
            </a:r>
            <a:endParaRPr lang="en-ZM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B26EB6-2D3A-442E-A085-43AD694C787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Presentation By:</a:t>
            </a:r>
          </a:p>
          <a:p>
            <a:r>
              <a:rPr lang="en-US" dirty="0"/>
              <a:t>Dr.Oliver Kandela Bulaya (PhD)</a:t>
            </a:r>
            <a:endParaRPr lang="en-ZM" dirty="0"/>
          </a:p>
        </p:txBody>
      </p:sp>
    </p:spTree>
    <p:extLst>
      <p:ext uri="{BB962C8B-B14F-4D97-AF65-F5344CB8AC3E}">
        <p14:creationId xmlns:p14="http://schemas.microsoft.com/office/powerpoint/2010/main" val="29609788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528B97-9430-BA3A-E041-D7E2B41C8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Modern Agriculture?</a:t>
            </a:r>
            <a:endParaRPr lang="en-ZM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118E92-B359-5BE7-DE9C-7D9A6D7EE2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/>
              <a:t>Everchanging Agricultural techniques based on research and innovations.</a:t>
            </a:r>
          </a:p>
          <a:p>
            <a:pPr lvl="0"/>
            <a:r>
              <a:rPr lang="en-ZA" dirty="0"/>
              <a:t>Its aim is to help farmers increase efficiency in the production process.</a:t>
            </a:r>
            <a:endParaRPr lang="en-ZM" dirty="0"/>
          </a:p>
          <a:p>
            <a:r>
              <a:rPr lang="en-ZA" dirty="0"/>
              <a:t>It’s a  system that pays attention to sustainability of the  environment </a:t>
            </a:r>
          </a:p>
          <a:p>
            <a:r>
              <a:rPr lang="en-ZA" dirty="0"/>
              <a:t>Aims at transforming  the agriculture from traditional labour-based agriculture to technology-based agriculture.</a:t>
            </a:r>
          </a:p>
          <a:p>
            <a:r>
              <a:rPr lang="en-US" dirty="0"/>
              <a:t>Advocates farming as business.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637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A157A-679E-958B-BE88-5D76EA29B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role of modern Agriculture in Africa?</a:t>
            </a:r>
            <a:endParaRPr lang="en-ZM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88AF6D-2493-F55D-6E86-7E25CAB2F9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ZA" dirty="0"/>
              <a:t>To transform the way of doing things based on changing times.</a:t>
            </a:r>
            <a:endParaRPr lang="en-ZM" dirty="0"/>
          </a:p>
          <a:p>
            <a:pPr lvl="0"/>
            <a:r>
              <a:rPr lang="en-ZA" dirty="0"/>
              <a:t>To Increase efficiency and reducing the loss of natural resources.</a:t>
            </a:r>
            <a:endParaRPr lang="en-ZM" dirty="0"/>
          </a:p>
          <a:p>
            <a:pPr lvl="0"/>
            <a:r>
              <a:rPr lang="en-ZA" dirty="0"/>
              <a:t>To help our farmers increase profitability by maximising yields even in the event of climate change.</a:t>
            </a:r>
            <a:endParaRPr lang="en-ZM" dirty="0"/>
          </a:p>
          <a:p>
            <a:pPr lvl="0"/>
            <a:r>
              <a:rPr lang="en-ZA" dirty="0"/>
              <a:t>To provide key factors for the sustainability of the agricultural sector. </a:t>
            </a:r>
            <a:endParaRPr lang="en-ZM" dirty="0"/>
          </a:p>
          <a:p>
            <a:pPr lvl="0"/>
            <a:r>
              <a:rPr lang="en-ZA" dirty="0"/>
              <a:t>To be self sufficient in agricultural commodities that enhance our livelihood and create business opportunities.</a:t>
            </a:r>
          </a:p>
          <a:p>
            <a:pPr lvl="0"/>
            <a:r>
              <a:rPr lang="en-ZA" dirty="0"/>
              <a:t>To improve holistically the quality of life of a farmer</a:t>
            </a:r>
            <a:endParaRPr lang="en-ZM" dirty="0"/>
          </a:p>
          <a:p>
            <a:endParaRPr lang="en-ZM" dirty="0"/>
          </a:p>
          <a:p>
            <a:endParaRPr lang="en-ZM" dirty="0"/>
          </a:p>
        </p:txBody>
      </p:sp>
    </p:spTree>
    <p:extLst>
      <p:ext uri="{BB962C8B-B14F-4D97-AF65-F5344CB8AC3E}">
        <p14:creationId xmlns:p14="http://schemas.microsoft.com/office/powerpoint/2010/main" val="29110708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7588F-1658-1826-160E-D68DC48EE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</a:t>
            </a:r>
            <a:endParaRPr lang="en-ZM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797603-7A93-E64C-4BCE-EAA466FAEC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Lack of investment in Agriculture.</a:t>
            </a:r>
          </a:p>
          <a:p>
            <a:r>
              <a:rPr lang="en-US" dirty="0"/>
              <a:t>Agricultural policies  inconsistencies.</a:t>
            </a:r>
          </a:p>
          <a:p>
            <a:r>
              <a:rPr lang="en-US" dirty="0"/>
              <a:t>High Production Costs.</a:t>
            </a:r>
          </a:p>
          <a:p>
            <a:r>
              <a:rPr lang="en-US" dirty="0"/>
              <a:t>Lack of sustained markets  by smallholder farmers who are the majority.</a:t>
            </a: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endParaRPr lang="en-ZM" dirty="0"/>
          </a:p>
        </p:txBody>
      </p:sp>
    </p:spTree>
    <p:extLst>
      <p:ext uri="{BB962C8B-B14F-4D97-AF65-F5344CB8AC3E}">
        <p14:creationId xmlns:p14="http://schemas.microsoft.com/office/powerpoint/2010/main" val="12934533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645E9-6649-C128-2678-F8D40D495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way forward:</a:t>
            </a:r>
            <a:endParaRPr lang="en-ZM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D84E26-C654-1B1D-C3C8-F502EFEDA2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en-US" dirty="0"/>
              <a:t>More investment in Agriculture</a:t>
            </a:r>
          </a:p>
        </p:txBody>
      </p:sp>
    </p:spTree>
    <p:extLst>
      <p:ext uri="{BB962C8B-B14F-4D97-AF65-F5344CB8AC3E}">
        <p14:creationId xmlns:p14="http://schemas.microsoft.com/office/powerpoint/2010/main" val="6020445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6C165E-2AB4-F5C9-CC40-393CA85B5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M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50E32F-A1D6-6127-1BC2-2C8289B6BE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 algn="ctr">
              <a:buNone/>
            </a:pPr>
            <a:r>
              <a:rPr lang="en-US" dirty="0"/>
              <a:t>ARISE AFRICA AGRICULTURE A SLEEPING ECONOMIC GIANT!</a:t>
            </a:r>
          </a:p>
          <a:p>
            <a:pPr marL="45720" indent="0" algn="ctr">
              <a:buNone/>
            </a:pPr>
            <a:endParaRPr lang="en-US" dirty="0"/>
          </a:p>
          <a:p>
            <a:pPr marL="45720" indent="0" algn="ctr">
              <a:buNone/>
            </a:pPr>
            <a:endParaRPr lang="en-US" dirty="0"/>
          </a:p>
          <a:p>
            <a:pPr marL="45720" indent="0" algn="ctr">
              <a:buNone/>
            </a:pPr>
            <a:r>
              <a:rPr lang="en-US" dirty="0"/>
              <a:t>THE END!</a:t>
            </a:r>
          </a:p>
          <a:p>
            <a:pPr marL="4572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733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136</TotalTime>
  <Words>208</Words>
  <Application>Microsoft Office PowerPoint</Application>
  <PresentationFormat>Widescreen</PresentationFormat>
  <Paragraphs>27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Corbel</vt:lpstr>
      <vt:lpstr>Basis</vt:lpstr>
      <vt:lpstr>MORDERN AGRICULTURE AND ITS ROLE IN Africa</vt:lpstr>
      <vt:lpstr>What is Modern Agriculture?</vt:lpstr>
      <vt:lpstr>What is the role of modern Agriculture in Africa?</vt:lpstr>
      <vt:lpstr>Challenges</vt:lpstr>
      <vt:lpstr>The way forward: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Conservation farming</dc:title>
  <dc:creator>Dr.Oliver  Bulaya</dc:creator>
  <cp:lastModifiedBy>oliver Bulaya</cp:lastModifiedBy>
  <cp:revision>3</cp:revision>
  <dcterms:created xsi:type="dcterms:W3CDTF">2022-06-03T08:49:31Z</dcterms:created>
  <dcterms:modified xsi:type="dcterms:W3CDTF">2023-05-01T12:11:20Z</dcterms:modified>
</cp:coreProperties>
</file>